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890"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69"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1" autoAdjust="0"/>
    <p:restoredTop sz="74588" autoAdjust="0"/>
  </p:normalViewPr>
  <p:slideViewPr>
    <p:cSldViewPr showGuides="1">
      <p:cViewPr varScale="1">
        <p:scale>
          <a:sx n="68" d="100"/>
          <a:sy n="68" d="100"/>
        </p:scale>
        <p:origin x="1080"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2020/2/13</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2020/2/13</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multiplexer: MUX, </a:t>
            </a:r>
            <a:r>
              <a:rPr lang="zh-CN" altLang="en-US" dirty="0"/>
              <a:t>数字选择器，多路数字选择器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3536869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multiplexing: </a:t>
            </a:r>
            <a:r>
              <a:rPr lang="zh-CN" altLang="en-US" dirty="0"/>
              <a:t>多路复用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2974171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Cable modem: </a:t>
            </a:r>
            <a:r>
              <a:rPr lang="zh-CN" altLang="en-US" dirty="0"/>
              <a:t>电缆调制解调器，有线调制解调器</a:t>
            </a:r>
            <a:endParaRPr lang="en-US" altLang="zh-CN" dirty="0"/>
          </a:p>
          <a:p>
            <a:r>
              <a:rPr lang="en-US" altLang="zh-CN" dirty="0"/>
              <a:t>CMTS:</a:t>
            </a:r>
            <a:r>
              <a:rPr lang="zh-CN" altLang="en-US" dirty="0"/>
              <a:t> </a:t>
            </a:r>
            <a:r>
              <a:rPr lang="en-US" altLang="zh-CN" dirty="0"/>
              <a:t>cable modem termination system</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20</a:t>
            </a:fld>
            <a:r>
              <a:rPr lang="zh-CN" altLang="en-US"/>
              <a:t> 页</a:t>
            </a:r>
            <a:endParaRPr lang="zh-CN" altLang="en-US" dirty="0"/>
          </a:p>
        </p:txBody>
      </p:sp>
    </p:spTree>
    <p:extLst>
      <p:ext uri="{BB962C8B-B14F-4D97-AF65-F5344CB8AC3E}">
        <p14:creationId xmlns:p14="http://schemas.microsoft.com/office/powerpoint/2010/main" val="315013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24</a:t>
            </a:fld>
            <a:r>
              <a:rPr lang="zh-CN" altLang="en-US"/>
              <a:t> 页</a:t>
            </a:r>
            <a:endParaRPr lang="zh-CN" altLang="en-US" dirty="0"/>
          </a:p>
        </p:txBody>
      </p:sp>
    </p:spTree>
    <p:extLst>
      <p:ext uri="{BB962C8B-B14F-4D97-AF65-F5344CB8AC3E}">
        <p14:creationId xmlns:p14="http://schemas.microsoft.com/office/powerpoint/2010/main" val="91593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dirty="0">
                <a:solidFill>
                  <a:schemeClr val="tx1">
                    <a:lumMod val="75000"/>
                    <a:lumOff val="25000"/>
                  </a:schemeClr>
                </a:solidFill>
                <a:effectLst/>
                <a:latin typeface="+mn-lt"/>
                <a:ea typeface="+mn-ea"/>
                <a:cs typeface="+mn-cs"/>
              </a:rPr>
              <a:t>HFC(Hybrid Fiber</a:t>
            </a:r>
            <a:r>
              <a:rPr lang="zh-CN" altLang="en-US" sz="1200" b="0" i="0" u="none" strike="noStrike" kern="1200" dirty="0">
                <a:solidFill>
                  <a:schemeClr val="tx1">
                    <a:lumMod val="75000"/>
                    <a:lumOff val="25000"/>
                  </a:schemeClr>
                </a:solidFill>
                <a:effectLst/>
                <a:latin typeface="+mn-lt"/>
                <a:ea typeface="+mn-ea"/>
                <a:cs typeface="+mn-cs"/>
              </a:rPr>
              <a:t>－</a:t>
            </a:r>
            <a:r>
              <a:rPr lang="en-US" altLang="zh-CN" sz="1200" b="0" i="0" u="none" strike="noStrike" kern="1200" dirty="0">
                <a:solidFill>
                  <a:schemeClr val="tx1">
                    <a:lumMod val="75000"/>
                    <a:lumOff val="25000"/>
                  </a:schemeClr>
                </a:solidFill>
                <a:effectLst/>
                <a:latin typeface="+mn-lt"/>
                <a:ea typeface="+mn-ea"/>
                <a:cs typeface="+mn-cs"/>
              </a:rPr>
              <a:t>Coaxial)</a:t>
            </a:r>
            <a:r>
              <a:rPr lang="zh-CN" altLang="en-US" sz="1200" b="0" i="0" u="none" strike="noStrike" kern="1200" dirty="0">
                <a:solidFill>
                  <a:schemeClr val="tx1">
                    <a:lumMod val="75000"/>
                    <a:lumOff val="25000"/>
                  </a:schemeClr>
                </a:solidFill>
                <a:effectLst/>
                <a:latin typeface="+mn-lt"/>
                <a:ea typeface="+mn-ea"/>
                <a:cs typeface="+mn-cs"/>
              </a:rPr>
              <a:t>：混合光纤同轴电缆</a:t>
            </a:r>
            <a:endParaRPr lang="zh-CN" altLang="zh-CN" dirty="0"/>
          </a:p>
        </p:txBody>
      </p:sp>
    </p:spTree>
    <p:extLst>
      <p:ext uri="{BB962C8B-B14F-4D97-AF65-F5344CB8AC3E}">
        <p14:creationId xmlns:p14="http://schemas.microsoft.com/office/powerpoint/2010/main" val="30279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Full link capacity</a:t>
            </a:r>
          </a:p>
          <a:p>
            <a:endParaRPr lang="zh-CN" altLang="zh-CN" dirty="0"/>
          </a:p>
        </p:txBody>
      </p:sp>
    </p:spTree>
    <p:extLst>
      <p:ext uri="{BB962C8B-B14F-4D97-AF65-F5344CB8AC3E}">
        <p14:creationId xmlns:p14="http://schemas.microsoft.com/office/powerpoint/2010/main" val="53687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One-hop: </a:t>
            </a:r>
            <a:r>
              <a:rPr lang="zh-CN" altLang="en-US" dirty="0"/>
              <a:t>一跳</a:t>
            </a:r>
            <a:endParaRPr lang="en-US" altLang="zh-CN" dirty="0"/>
          </a:p>
          <a:p>
            <a:endParaRPr lang="zh-CN" altLang="zh-CN" dirty="0"/>
          </a:p>
        </p:txBody>
      </p:sp>
    </p:spTree>
    <p:extLst>
      <p:ext uri="{BB962C8B-B14F-4D97-AF65-F5344CB8AC3E}">
        <p14:creationId xmlns:p14="http://schemas.microsoft.com/office/powerpoint/2010/main" val="719242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Two simple multiple </a:t>
            </a:r>
            <a:r>
              <a:rPr lang="zh-CN" altLang="en-US" dirty="0"/>
              <a:t>接入</a:t>
            </a:r>
            <a:r>
              <a:rPr lang="en-US" altLang="zh-CN" dirty="0"/>
              <a:t> control techniques.</a:t>
            </a:r>
          </a:p>
          <a:p>
            <a:endParaRPr lang="en-US" altLang="zh-CN" dirty="0"/>
          </a:p>
          <a:p>
            <a:r>
              <a:rPr lang="en-US" altLang="zh-CN" dirty="0"/>
              <a:t>Each mobile</a:t>
            </a:r>
            <a:r>
              <a:rPr lang="ja-JP" altLang="en-US" dirty="0"/>
              <a:t>’</a:t>
            </a:r>
            <a:r>
              <a:rPr lang="en-US" altLang="ja-JP" dirty="0"/>
              <a:t>s share of the bandwidth is divided into portions for the uplink and the downlink. Also, possibly, out of band signaling.</a:t>
            </a:r>
          </a:p>
          <a:p>
            <a:endParaRPr lang="en-US" altLang="zh-CN" dirty="0"/>
          </a:p>
          <a:p>
            <a:r>
              <a:rPr lang="en-US" altLang="zh-CN" dirty="0"/>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slam dunk: </a:t>
            </a:r>
            <a:r>
              <a:rPr lang="zh-CN" altLang="en-US" dirty="0"/>
              <a:t>灌篮</a:t>
            </a:r>
            <a:endParaRPr lang="zh-CN" altLang="zh-CN" dirty="0"/>
          </a:p>
        </p:txBody>
      </p:sp>
    </p:spTree>
    <p:extLst>
      <p:ext uri="{BB962C8B-B14F-4D97-AF65-F5344CB8AC3E}">
        <p14:creationId xmlns:p14="http://schemas.microsoft.com/office/powerpoint/2010/main" val="33441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ISP: internet service provider</a:t>
            </a:r>
            <a:endParaRPr lang="zh-CN" altLang="zh-CN" dirty="0"/>
          </a:p>
        </p:txBody>
      </p:sp>
    </p:spTree>
    <p:extLst>
      <p:ext uri="{BB962C8B-B14F-4D97-AF65-F5344CB8AC3E}">
        <p14:creationId xmlns:p14="http://schemas.microsoft.com/office/powerpoint/2010/main" val="336333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85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i="0" kern="1200" dirty="0">
                <a:solidFill>
                  <a:schemeClr val="tx1">
                    <a:lumMod val="75000"/>
                    <a:lumOff val="25000"/>
                  </a:schemeClr>
                </a:solidFill>
                <a:effectLst/>
                <a:latin typeface="+mn-lt"/>
                <a:ea typeface="+mn-ea"/>
                <a:cs typeface="+mn-cs"/>
              </a:rPr>
              <a:t>单一全球交换</a:t>
            </a:r>
            <a:r>
              <a:rPr lang="en-US" altLang="zh-CN" sz="1200" b="1" i="0" kern="1200" dirty="0">
                <a:solidFill>
                  <a:schemeClr val="tx1">
                    <a:lumMod val="75000"/>
                    <a:lumOff val="25000"/>
                  </a:schemeClr>
                </a:solidFill>
                <a:effectLst/>
                <a:latin typeface="+mn-lt"/>
                <a:ea typeface="+mn-ea"/>
                <a:cs typeface="+mn-cs"/>
              </a:rPr>
              <a:t>ISP</a:t>
            </a:r>
            <a:r>
              <a:rPr lang="zh-CN" altLang="en-US" sz="1200" b="1" i="0" kern="1200" dirty="0">
                <a:solidFill>
                  <a:schemeClr val="tx1">
                    <a:lumMod val="75000"/>
                    <a:lumOff val="25000"/>
                  </a:schemeClr>
                </a:solidFill>
                <a:effectLst/>
                <a:latin typeface="+mn-lt"/>
                <a:ea typeface="+mn-ea"/>
                <a:cs typeface="+mn-cs"/>
              </a:rPr>
              <a:t>结构</a:t>
            </a:r>
            <a:r>
              <a:rPr lang="en-US" altLang="zh-CN" sz="1200" b="1" i="0" kern="1200" dirty="0">
                <a:solidFill>
                  <a:schemeClr val="tx1">
                    <a:lumMod val="75000"/>
                    <a:lumOff val="25000"/>
                  </a:schemeClr>
                </a:solidFill>
                <a:effectLst/>
                <a:latin typeface="+mn-lt"/>
                <a:ea typeface="+mn-ea"/>
                <a:cs typeface="+mn-cs"/>
              </a:rPr>
              <a:t>(single global transit ISP)</a:t>
            </a:r>
            <a:endParaRPr lang="zh-CN" altLang="zh-CN" dirty="0"/>
          </a:p>
        </p:txBody>
      </p:sp>
    </p:spTree>
    <p:extLst>
      <p:ext uri="{BB962C8B-B14F-4D97-AF65-F5344CB8AC3E}">
        <p14:creationId xmlns:p14="http://schemas.microsoft.com/office/powerpoint/2010/main" val="233023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7577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720050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en-US" altLang="zh-CN" sz="1200" b="0" i="0" kern="1200" dirty="0">
              <a:solidFill>
                <a:schemeClr val="tx1">
                  <a:lumMod val="75000"/>
                  <a:lumOff val="25000"/>
                </a:schemeClr>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Multi-home: </a:t>
            </a:r>
            <a:r>
              <a:rPr lang="zh-CN" altLang="en-US" dirty="0"/>
              <a:t>多宿</a:t>
            </a:r>
            <a:endParaRPr lang="zh-CN" altLang="zh-CN" dirty="0"/>
          </a:p>
          <a:p>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0.png"/><Relationship Id="rId3" Type="http://schemas.openxmlformats.org/officeDocument/2006/relationships/notesSlide" Target="../notesSlides/notesSlide9.xml"/><Relationship Id="rId7" Type="http://schemas.openxmlformats.org/officeDocument/2006/relationships/image" Target="../media/image36.jpeg"/><Relationship Id="rId12"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5.jpeg"/><Relationship Id="rId11" Type="http://schemas.openxmlformats.org/officeDocument/2006/relationships/image" Target="../media/image38.emf"/><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9.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2.bin"/><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6.pn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48.png"/><Relationship Id="rId1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image" Target="../media/image7.png"/><Relationship Id="rId9" Type="http://schemas.openxmlformats.org/officeDocument/2006/relationships/image" Target="../media/image68.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5.emf"/><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4.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96.png"/><Relationship Id="rId4" Type="http://schemas.openxmlformats.org/officeDocument/2006/relationships/image" Target="../media/image95.wm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96.png"/><Relationship Id="rId4" Type="http://schemas.openxmlformats.org/officeDocument/2006/relationships/image" Target="../media/image95.wmf"/></Relationships>
</file>

<file path=ppt/slides/_rels/slide5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100.wmf"/></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101.wmf"/></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101.wmf"/></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01.wmf"/></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7.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pic>
        <p:nvPicPr>
          <p:cNvPr id="4" name="welcome_cn">
            <a:hlinkClick r:id="" action="ppaction://media"/>
            <a:extLst>
              <a:ext uri="{FF2B5EF4-FFF2-40B4-BE49-F238E27FC236}">
                <a16:creationId xmlns:a16="http://schemas.microsoft.com/office/drawing/2014/main" id="{AF6E0F34-E579-4180-B844-93C8605287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29117" y="76470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35560" y="248804"/>
            <a:ext cx="3758362" cy="1006475"/>
          </a:xfrm>
        </p:spPr>
        <p:txBody>
          <a:bodyPr>
            <a:normAutofit/>
          </a:bodyPr>
          <a:lstStyle/>
          <a:p>
            <a:pPr algn="ctr" eaLnBrk="1" hangingPunct="1"/>
            <a:r>
              <a:rPr lang="zh-CN" altLang="en-US" dirty="0"/>
              <a:t>趣味互联网装设备</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3601572" cy="8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4009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IP </a:t>
            </a:r>
            <a:r>
              <a:rPr lang="zh-CN" altLang="en-US" sz="1600" dirty="0">
                <a:solidFill>
                  <a:srgbClr val="000099"/>
                </a:solidFill>
                <a:latin typeface="+mn-ea"/>
                <a:ea typeface="+mn-ea"/>
              </a:rPr>
              <a:t>相框</a:t>
            </a:r>
            <a:endParaRPr lang="en-US" altLang="zh-CN" sz="1600" dirty="0">
              <a:solidFill>
                <a:srgbClr val="000099"/>
              </a:solidFill>
              <a:latin typeface="+mn-ea"/>
              <a:ea typeface="+mn-ea"/>
            </a:endParaRPr>
          </a:p>
          <a:p>
            <a:r>
              <a:rPr lang="en-US" altLang="zh-CN" sz="1600" dirty="0">
                <a:solidFill>
                  <a:srgbClr val="000099"/>
                </a:solidFill>
                <a:latin typeface="+mn-ea"/>
                <a:ea typeface="+mn-ea"/>
              </a:rPr>
              <a:t>http://www.ceiva.com/</a:t>
            </a:r>
          </a:p>
        </p:txBody>
      </p:sp>
      <p:sp>
        <p:nvSpPr>
          <p:cNvPr id="23559" name="Text Box 8"/>
          <p:cNvSpPr txBox="1">
            <a:spLocks noChangeArrowheads="1"/>
          </p:cNvSpPr>
          <p:nvPr/>
        </p:nvSpPr>
        <p:spPr bwMode="auto">
          <a:xfrm>
            <a:off x="7150101" y="1989139"/>
            <a:ext cx="1423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网络土司机 </a:t>
            </a:r>
            <a:r>
              <a:rPr lang="en-US" altLang="zh-CN" sz="1600" dirty="0">
                <a:solidFill>
                  <a:srgbClr val="000099"/>
                </a:solidFill>
                <a:latin typeface="+mn-ea"/>
                <a:ea typeface="+mn-ea"/>
              </a:rPr>
              <a:t>+</a:t>
            </a:r>
          </a:p>
          <a:p>
            <a:r>
              <a:rPr lang="zh-CN" altLang="en-US" sz="1600" dirty="0">
                <a:solidFill>
                  <a:srgbClr val="000099"/>
                </a:solidFill>
                <a:latin typeface="+mn-ea"/>
                <a:ea typeface="+mn-ea"/>
              </a:rPr>
              <a:t>天气预报</a:t>
            </a:r>
            <a:endParaRPr lang="en-US" altLang="zh-CN" sz="1600" dirty="0">
              <a:solidFill>
                <a:srgbClr val="000099"/>
              </a:solidFill>
              <a:latin typeface="+mn-ea"/>
              <a:ea typeface="+mn-ea"/>
            </a:endParaRP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网络电话机</a:t>
            </a:r>
            <a:endParaRPr lang="en-US" altLang="zh-CN" sz="1600" dirty="0">
              <a:solidFill>
                <a:srgbClr val="000099"/>
              </a:solidFill>
              <a:latin typeface="+mn-ea"/>
              <a:ea typeface="+mn-ea"/>
            </a:endParaRP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336"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智能冰箱</a:t>
            </a:r>
            <a:endParaRPr lang="en-US" altLang="zh-CN" sz="1600" dirty="0">
              <a:solidFill>
                <a:srgbClr val="000099"/>
              </a:solidFill>
              <a:latin typeface="+mn-ea"/>
              <a:ea typeface="+mn-ea"/>
            </a:endParaRP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Slingbox: </a:t>
            </a:r>
            <a:r>
              <a:rPr lang="zh-CN" altLang="en-US" sz="1600" dirty="0">
                <a:solidFill>
                  <a:srgbClr val="000099"/>
                </a:solidFill>
                <a:latin typeface="+mn-ea"/>
                <a:ea typeface="+mn-ea"/>
              </a:rPr>
              <a:t>远程查</a:t>
            </a:r>
            <a:endParaRPr lang="en-US" altLang="zh-CN" sz="1600" dirty="0">
              <a:solidFill>
                <a:srgbClr val="000099"/>
              </a:solidFill>
              <a:latin typeface="+mn-ea"/>
              <a:ea typeface="+mn-ea"/>
            </a:endParaRPr>
          </a:p>
          <a:p>
            <a:r>
              <a:rPr lang="zh-CN" altLang="en-US" sz="1600" dirty="0">
                <a:solidFill>
                  <a:srgbClr val="000099"/>
                </a:solidFill>
                <a:latin typeface="+mn-ea"/>
                <a:ea typeface="+mn-ea"/>
              </a:rPr>
              <a:t>看、控制有线电视</a:t>
            </a:r>
            <a:endParaRPr lang="en-US" altLang="zh-CN" sz="1600" dirty="0">
              <a:solidFill>
                <a:srgbClr val="000099"/>
              </a:solidFill>
              <a:latin typeface="+mn-ea"/>
              <a:ea typeface="+mn-ea"/>
            </a:endParaRP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15793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Tweet-a-watt: </a:t>
            </a:r>
          </a:p>
          <a:p>
            <a:r>
              <a:rPr lang="zh-CN" altLang="en-US" sz="1600" dirty="0">
                <a:solidFill>
                  <a:srgbClr val="000099"/>
                </a:solidFill>
                <a:latin typeface="+mn-ea"/>
                <a:ea typeface="+mn-ea"/>
              </a:rPr>
              <a:t>用电量监测</a:t>
            </a:r>
            <a:endParaRPr lang="en-US" altLang="zh-CN" sz="1600" dirty="0">
              <a:solidFill>
                <a:srgbClr val="000099"/>
              </a:solidFill>
              <a:latin typeface="+mn-ea"/>
              <a:ea typeface="+mn-ea"/>
            </a:endParaRP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智能床垫</a:t>
            </a:r>
            <a:endParaRPr lang="en-US" altLang="zh-CN" sz="1600" dirty="0">
              <a:solidFill>
                <a:srgbClr val="000099"/>
              </a:solidFill>
              <a:latin typeface="+mn-ea"/>
              <a:ea typeface="+mn-ea"/>
            </a:endParaRP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287740" y="2914471"/>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小米智能音箱</a:t>
            </a:r>
            <a:endParaRPr lang="en-US" altLang="zh-CN" sz="1600" dirty="0">
              <a:solidFill>
                <a:srgbClr val="000099"/>
              </a:solidFill>
              <a:latin typeface="+mn-ea"/>
              <a:ea typeface="+mn-ea"/>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互联网</a:t>
            </a:r>
            <a:r>
              <a:rPr lang="en-US" altLang="zh-CN" sz="2400" i="1" dirty="0">
                <a:solidFill>
                  <a:srgbClr val="CC0000"/>
                </a:solidFill>
                <a:latin typeface="+mn-ea"/>
                <a:ea typeface="+mn-ea"/>
              </a:rPr>
              <a:t>: </a:t>
            </a:r>
            <a:r>
              <a:rPr lang="en-US" altLang="ja-JP" sz="2400" dirty="0">
                <a:solidFill>
                  <a:srgbClr val="CC0000"/>
                </a:solidFill>
                <a:latin typeface="+mn-ea"/>
                <a:ea typeface="+mn-ea"/>
              </a:rPr>
              <a:t>“</a:t>
            </a:r>
            <a:r>
              <a:rPr lang="zh-CN" altLang="en-US" sz="2400" dirty="0">
                <a:solidFill>
                  <a:srgbClr val="CC0000"/>
                </a:solidFill>
                <a:latin typeface="+mn-ea"/>
                <a:ea typeface="+mn-ea"/>
              </a:rPr>
              <a:t>网络的网络</a:t>
            </a:r>
            <a:r>
              <a:rPr lang="en-US" altLang="ja-JP" sz="2400" dirty="0">
                <a:solidFill>
                  <a:srgbClr val="CC0000"/>
                </a:solidFill>
                <a:latin typeface="+mn-ea"/>
                <a:ea typeface="+mn-ea"/>
              </a:rPr>
              <a:t>"</a:t>
            </a:r>
            <a:endParaRPr lang="en-US" altLang="ja-JP" sz="2400" dirty="0">
              <a:latin typeface="+mn-ea"/>
              <a:ea typeface="+mn-ea"/>
            </a:endParaRPr>
          </a:p>
          <a:p>
            <a:pPr marL="682625" lvl="1" indent="-225425"/>
            <a:r>
              <a:rPr lang="zh-CN" altLang="en-US" sz="2000" dirty="0">
                <a:latin typeface="+mn-ea"/>
                <a:ea typeface="+mn-ea"/>
              </a:rPr>
              <a:t>互联的</a:t>
            </a:r>
            <a:r>
              <a:rPr lang="en-US" altLang="zh-CN" sz="2000" dirty="0">
                <a:latin typeface="+mn-ea"/>
                <a:ea typeface="+mn-ea"/>
              </a:rPr>
              <a:t> ISP</a:t>
            </a:r>
          </a:p>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协议</a:t>
            </a:r>
            <a:r>
              <a:rPr lang="en-US" altLang="zh-CN" sz="2400" dirty="0">
                <a:solidFill>
                  <a:srgbClr val="FF0000"/>
                </a:solidFill>
                <a:latin typeface="+mn-ea"/>
                <a:ea typeface="+mn-ea"/>
              </a:rPr>
              <a:t> </a:t>
            </a:r>
            <a:r>
              <a:rPr lang="zh-CN" altLang="en-US" sz="2400" dirty="0">
                <a:latin typeface="+mn-ea"/>
                <a:ea typeface="+mn-ea"/>
              </a:rPr>
              <a:t>控制信息</a:t>
            </a:r>
            <a:r>
              <a:rPr lang="en-US" altLang="zh-CN" sz="2400" dirty="0">
                <a:latin typeface="+mn-ea"/>
                <a:ea typeface="+mn-ea"/>
              </a:rPr>
              <a:t>(message)</a:t>
            </a:r>
            <a:r>
              <a:rPr lang="zh-CN" altLang="en-US" sz="2400" dirty="0">
                <a:latin typeface="+mn-ea"/>
                <a:ea typeface="+mn-ea"/>
              </a:rPr>
              <a:t>的发送和接收</a:t>
            </a:r>
            <a:endParaRPr lang="en-US" altLang="zh-CN" sz="2400" dirty="0">
              <a:latin typeface="+mn-ea"/>
              <a:ea typeface="+mn-ea"/>
            </a:endParaRPr>
          </a:p>
          <a:p>
            <a:pPr marL="682625" lvl="1" indent="-225425"/>
            <a:r>
              <a:rPr lang="en-US" altLang="zh-CN" sz="2000" dirty="0">
                <a:latin typeface="+mn-ea"/>
                <a:ea typeface="+mn-ea"/>
              </a:rPr>
              <a:t>e.g., TCP, IP, HTTP, Skype,  802.11</a:t>
            </a:r>
            <a:endParaRPr lang="en-US" altLang="zh-CN" dirty="0">
              <a:latin typeface="+mn-ea"/>
              <a:ea typeface="+mn-ea"/>
            </a:endParaRPr>
          </a:p>
          <a:p>
            <a:pPr>
              <a:buFont typeface="Wingdings" panose="05000000000000000000" pitchFamily="2" charset="2"/>
              <a:buChar char="v"/>
            </a:pPr>
            <a:r>
              <a:rPr lang="en-US" altLang="zh-CN" sz="2400" i="1" dirty="0">
                <a:latin typeface="+mn-ea"/>
                <a:ea typeface="+mn-ea"/>
              </a:rPr>
              <a:t> </a:t>
            </a:r>
            <a:r>
              <a:rPr lang="zh-CN" altLang="en-US" sz="2400" i="1" dirty="0">
                <a:solidFill>
                  <a:srgbClr val="C00000"/>
                </a:solidFill>
                <a:latin typeface="+mn-ea"/>
                <a:ea typeface="+mn-ea"/>
              </a:rPr>
              <a:t>互联网标准</a:t>
            </a:r>
            <a:endParaRPr lang="en-US" altLang="zh-CN" sz="2400" i="1" dirty="0">
              <a:solidFill>
                <a:srgbClr val="C00000"/>
              </a:solidFill>
              <a:latin typeface="+mn-ea"/>
              <a:ea typeface="+mn-ea"/>
            </a:endParaRPr>
          </a:p>
          <a:p>
            <a:pPr marL="682625" lvl="1" indent="-225425"/>
            <a:r>
              <a:rPr lang="en-US" altLang="zh-CN" sz="2000" dirty="0">
                <a:latin typeface="+mn-ea"/>
                <a:ea typeface="+mn-ea"/>
              </a:rPr>
              <a:t>RFC: Request for comments</a:t>
            </a:r>
          </a:p>
          <a:p>
            <a:pPr marL="682625" lvl="1" indent="-225425"/>
            <a:r>
              <a:rPr lang="en-US" altLang="zh-CN" sz="2000" dirty="0">
                <a:latin typeface="+mn-ea"/>
                <a:ea typeface="+mn-ea"/>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什么是互联网</a:t>
            </a:r>
            <a:r>
              <a:rPr lang="en-US" altLang="ja-JP" sz="3600" dirty="0">
                <a:solidFill>
                  <a:srgbClr val="000099"/>
                </a:solidFill>
                <a:latin typeface="+mj-ea"/>
                <a:ea typeface="+mj-ea"/>
              </a:rPr>
              <a:t>: </a:t>
            </a:r>
            <a:r>
              <a:rPr lang="zh-CN" altLang="en-US" sz="3600" dirty="0">
                <a:solidFill>
                  <a:srgbClr val="000099"/>
                </a:solidFill>
                <a:latin typeface="+mj-ea"/>
                <a:ea typeface="+mj-ea"/>
              </a:rPr>
              <a:t>细节探究</a:t>
            </a:r>
            <a:endParaRPr lang="en-US" altLang="zh-CN" sz="4400" dirty="0">
              <a:solidFill>
                <a:srgbClr val="000099"/>
              </a:solidFill>
              <a:latin typeface="+mj-ea"/>
              <a:ea typeface="+mj-ea"/>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868365"/>
            <a:ext cx="5184652" cy="8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6403212C-C854-4D93-A001-251ACDF1C790}"/>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5F25F2A4-C1E2-4AD7-9366-8ADC574F809C}"/>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58BDED86-A7D3-4E75-B6FD-CDB05A229D25}"/>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7D47E101-8F8A-42FF-AC59-D32DA3FAEB93}"/>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3F0FC09F-DB42-4516-8583-D051A19D3DCD}"/>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BE6C12E5-CAA8-4434-8FE3-D2650C7BFAD5}"/>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2A019C9C-C446-4023-9BF7-E777AE6E6293}"/>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52ADEB7A-40E0-448C-BDE9-A90678AE62E2}"/>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7C866814-BC12-48BC-95A2-16F9EF4AC24C}"/>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1849A717-47BA-437C-B367-66123CE9DEA7}"/>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1BC62030-D3DE-4F0B-9828-3E779F32D77E}"/>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32AA9C4C-3642-45D1-B465-1136D0B86CED}"/>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165C0531-8591-4539-AD5D-E6AAB21A0673}"/>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C836C416-88E3-48EE-A57A-AC22C504054C}"/>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A5A8AD85-62E7-4F3B-8F16-2545CDE649BD}"/>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1B13C44F-69D9-475D-BA15-407EE6200597}"/>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BD27E169-BE66-4731-864A-14D29ADC6248}"/>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D4C48DBF-3937-4B7F-B333-A40DD805F8BB}"/>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A690B4F5-2DEF-4709-BA9E-354C4D7F0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1A72952B-87B0-45C6-A792-14EC7A4758E4}"/>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8C787F27-76FE-4097-902D-D94F56E032B6}"/>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57565ABB-8256-45B8-A3BF-29581D4AA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2F8F8144-B258-42EB-AA34-B79010B9CC0F}"/>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FEB3C08-F450-4114-9D65-D429A474C958}"/>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DB42C882-BDE0-4974-A7B0-436C76DB9E34}"/>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B9797A39-FC9E-4CF7-B419-3A09DF6C67A1}"/>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FF135B01-4557-495E-93E3-1E64CED2507D}"/>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C6BC460F-07E2-43AC-B92D-4B495BCA2DC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8F72D9D0-7C12-48EC-8059-E53109F6C1F7}"/>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A04AB751-B8E7-40EB-B103-624424E15A23}"/>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A2C16A6C-0583-4E23-87FD-A3D6DC9D463C}"/>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7B1B44A8-01FD-44ED-960A-9A61157EBC1C}"/>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CA1014DF-D457-4FC4-A3A7-950BC0B9CE94}"/>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6AF5BF01-A7D2-4083-961B-D1CB6D7AF88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0A83A925-2381-4686-8BF8-8DE676D5667C}"/>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2F08093B-B5F1-4214-864A-425AC4F3957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382472F5-0AD6-46A9-9992-67AEB65D14E7}"/>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61E33AC7-061F-497C-A081-8110A2CF94D1}"/>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49C1517C-9A2E-4085-990F-120984B9E4DE}"/>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104B8A57-BDEC-4642-9652-F8F27708B500}"/>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40098B53-BE18-49E6-BFB8-5584AA9AAC6C}"/>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27CB1120-E73A-4114-8665-C3451F55672A}"/>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65D2A2CD-CEE0-47B8-9E3C-C30E08BA103F}"/>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A7D1CBB3-FCA2-4FAA-ACAE-14CE174D189D}"/>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4B151151-4A10-46E0-8AEE-BF1BB68C30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DC3C518F-F448-4A79-A228-4F43EEDF8A5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82E0B01-D828-4FB1-9F1E-504677EC54F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4CAB2608-9B17-4D25-849C-1987F9FD9827}"/>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845817A4-47B7-467D-A99B-C01FC1EBBACA}"/>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66D5EC52-2440-4CBF-9F21-2E09852129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FB6CBFB-9E12-481E-87A0-BDE51584305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92E9AB73-4E4C-4797-B33E-7936E457CD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BEFBE5F-6EE5-4243-8891-6FCD877A302C}"/>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C7AF42F5-93F8-4A57-8FEB-B87F793AA9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4174D0E0-944C-4FE2-8FD2-DC54E23BD8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196691FA-63FD-49D3-99B9-F200FED65C2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3A6BA74-B24D-4145-A3F0-809F14D6466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6D208CB9-2C8D-4C4B-AA5D-60F7C25BAAE6}"/>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93377B47-386B-41DE-8C82-B1B97039A6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FA26698A-F2F4-44B9-81E3-0F31A6BC5D3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A67E4429-F9F8-4703-A7BC-1622890D891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D64F85FE-8808-42FC-A3CE-70F07E6D5BB6}"/>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6AB9C4BE-4EDB-4DF8-8EE4-0F8A5DB8AA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948AA438-90DF-4B77-80E8-03B368F6371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5C5CAE86-4491-4C8C-A9D0-F107ED3BDE9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BAB765C3-F07D-4BB1-A717-780116635E0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A8099B08-DE6E-4FF6-94F7-0D415ADFA2BD}"/>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E6506E6F-785D-4E4E-A1AE-50BF1A76F1B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9DC8D7CC-10DD-41E4-95F0-271ED99745D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AF238CCE-EB6F-4A39-B7EC-0C8CFE11A94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736730A7-6A0D-4468-AC10-C386BFD10BCB}"/>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48964B64-E0C7-4866-9DE5-6D55E6427D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178970BF-089B-48B2-8E6C-B06BEA5F96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7ACF0258-2C6D-4680-9901-9370E279210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51F3D5CD-2643-473F-9B68-63496668ACC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EAB29DE8-CE44-489B-98FC-5A27299EFBC4}"/>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4323592D-7BCE-40C1-BDA9-FB62677D5041}"/>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4179BFC-7661-4653-87B0-C33B2DAF75B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2DC3BA38-A64A-46AB-B8B5-694B3D956D8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709F0E0A-503C-4A4C-A68D-47065D90F28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92143E6B-6B62-4B01-BB92-F5F246EC4891}"/>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6B3D659A-1D54-47F4-81D2-E6826C229C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932ECBDE-205A-4352-83D0-B9B84E1D5A7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267F3F3F-38F4-472B-981C-A99F70C6462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1F941025-F581-41DB-AAE2-19481F9B96B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86E53E28-612F-4AC9-A735-3F60562C13E0}"/>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A14E3466-FCEF-428C-92A3-CBBF2C2CEB0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0C09516E-2C64-423F-9FAC-445ED3B785C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BB7DB6A3-F9C4-48D3-A4BE-EA79B13B3AA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5E9DF8EE-3B8D-409B-80AB-3C8A8A375CBA}"/>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601972D1-AC60-493D-B728-3EA03DEC927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623D16F6-3BF2-42E0-8543-4A984BD9D9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66DD33E-8FF4-438B-8AD5-164A9BB572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6CDF2E34-2C40-496D-AC8C-F9814F8688A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93F9B4CD-098E-43FF-BF12-449C7EDBAEE6}"/>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D950FB3-D77E-4B4D-9CFE-F758F32C686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7489426A-7900-4715-83EB-9D0C6B4A4AF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2E9FB881-8C4E-475B-A629-C6E5CBAA197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6DED3D1A-BF2D-4F7E-9DEE-238355AF0A83}"/>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49D71EA4-9767-4316-BC71-67EF8B12DA9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FE7ADA61-569B-4978-895D-A90EC72E2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64AD88F9-E407-46B2-BB63-2DD937EB463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5059B597-988C-49CE-80EC-11CAD22DBB0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4AFB7B3A-C15F-4C1C-9611-6792FC89FC4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85DAA9B1-824C-4D12-B497-740B14A6177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78797AAF-0062-4725-A757-A35E780678A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A220DC73-26FE-46EB-B609-E8304ADE647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39177E2B-3FBE-4565-B8B5-CEFDE23E179A}"/>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B139F325-A38A-40CA-86CF-C64506E7AE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1E734B07-ED99-4608-B2EF-A5B75693BF0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2870987E-D9F6-4728-916C-1A2FF3EF13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F73D0ED-6D7F-456B-A950-E6DF9422FA0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0C4D442F-98A5-4751-956E-E01D953E2581}"/>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80332148-A232-4AA5-89C1-9F73D3B31CF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52575FBB-0A36-44E3-9324-57FFC123B364}"/>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2B480D26-91CB-4745-9B93-25AC6D8B3331}"/>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03A6555B-95E2-411C-81DB-C3F1702E6F1A}"/>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FD86D473-FF38-463E-A2C4-38278CDC1EC1}"/>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6EE9D3CD-56AC-440A-A0FA-322A9B9D39A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B3F2CB8C-12FD-45DD-B820-ABA75A0BA91D}"/>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9D636641-7C1F-4F66-A74B-7AA8D169C1D2}"/>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C277EA23-33F9-451D-A8CA-0C4D09039A8F}"/>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5121EF4D-0158-44A3-85E7-67F2EA8C76D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71F0CEF8-E827-4688-999F-962F15367C1A}"/>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9F4B4506-06C9-46E0-BD54-04ADFE33F018}"/>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C42AC943-4FED-4328-84FA-1DF902FB3487}"/>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043FD1BD-A07D-44F6-83C3-90B85CFA3FE5}"/>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D0C83057-25D4-40DB-B241-25BFE2E102BB}"/>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0E9D03FB-251B-4DFC-95D6-7A69216ECA81}"/>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BE1EB794-DD1B-4FD9-9922-C5435BABF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BED70581-2943-463B-80AD-9FDB0C06DC8F}"/>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556D1F7D-2598-4EE6-8036-CFB766ECBBD2}"/>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12107C1E-3C91-4DB3-8F74-C2CC747B25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D579E104-51BD-4F0C-AF5E-A7DDFC538AF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F82BBF59-5897-4B1B-A656-B014124CBFBB}"/>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932895ED-689B-4566-8695-56918D33BE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864C959-4F19-4FA5-B033-F59E4BD6913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C04F2B0B-9885-45A5-8C21-8DDD8F8EB9C9}"/>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955874AA-AC6F-4F2F-B126-8659AB30ED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E8264B30-C60E-4F20-A694-F1F2E2B77FB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605CFE63-0D8C-4B63-9D25-9797852DB172}"/>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D63296BD-07DA-4D77-B0D9-88220456A8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59D56964-9F30-4736-B6D0-36712DC35E0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B5E088EA-BD9E-4329-8FDF-E91ED34C3E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5ADC0A8D-F1E9-42E1-A429-2B9AE0A708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B74BA677-F7EB-468E-B8C3-B65DBC4F1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682602EA-5F84-414F-BE2A-2A2111681845}"/>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D852E8F9-1D1A-4A2F-9B6D-C74C93AD0F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EE197577-7506-423F-AC19-E3539DA811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14077ED4-C972-441F-B220-968F3213BDC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1BC272BD-2D97-4DE1-8A90-F4B940D9673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EC8166BE-54CD-4D01-A45E-C2CF9305D08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3C743518-0713-445B-B2F8-85AAD972712C}"/>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389506D3-6F7E-48B6-91AD-A4A2ADB6E1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367150C1-306A-4017-9DAE-CFBBAE880D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C2DEF089-6243-4531-A428-178FE5BA5A8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EFA995C2-82F0-4540-B60A-92473CCC806A}"/>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9A135E3A-3FC3-4063-A381-CBE059E766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97883FED-1441-4BE1-850F-879FF1A548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00352D64-380A-428A-8F4E-CBD25494829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41AFCB2F-62F1-4F3A-ADB2-4C6BD9CA086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E242A7F7-C540-4F86-A2D7-F0973447DA3F}"/>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5D9C3C3D-0833-4522-B624-ABAF4F9E0BF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C667357F-48E1-489D-8FEB-A4CE728B0F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AEC5DC7-9CC8-4C44-B96F-513CF05ED45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188EF907-0714-4C07-BA1C-161664A581D9}"/>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66773BFA-9FFE-4066-B39B-FD07F15BE8D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71150C8E-B312-416A-9F25-A549394DAE1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5A92CDD4-6F6D-4BEF-AC54-CF79E84BD64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55B711D8-DD4D-41A5-8159-A9A9E91326D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F61CFE78-B2CE-4019-A8F3-DF37EF4EDB1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D0A8886B-8DD3-4196-875A-70126D3DAAF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10DD48A4-8D1D-45A9-BDC1-1ED6EFC1CE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4EA5A2E3-A06C-41D5-990A-40EE39B61D8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B35108A7-6A77-45BD-BF75-9FAB5E11CCC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E93B5A4C-62C9-416D-BC86-32D9B7411A1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DB0242B1-714F-4886-91B1-BA07D9D7CD0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AD6A1A28-E1F5-4C55-9A80-2FF0E85DC0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140E18E2-B0EB-4880-B0B5-4919FC322B7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3481EB2A-BCB5-4CFE-9913-AA528EEDA06C}"/>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FC4CC549-0A54-41F3-8A7E-ECAD4A2F925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EE097C15-7D1D-46C1-B2F1-C411FC015FA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1405944F-5F7F-4BE2-AA82-F507483CC4A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87772123-4F3C-4708-B053-078BFC5807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BBE9BC5C-E776-46C7-A278-4DE75B4806E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0EA7E3AB-BB57-4D07-932F-EEFC44EFAA1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EE71909C-3AD6-46C2-8D07-55D5A695F8E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ED302603-A02C-4D30-8295-E2CEEE3AFFB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F0B3243-3113-41DF-A773-C7FBD3C74CC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9E8D1E70-0F9D-406F-9863-3730D21294EC}"/>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A4B8E328-7C8A-4EEA-94A9-F04B1EEFA13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2C023271-5C1D-4593-B93B-C3FDF0E899F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EF067D0A-35DB-4D60-9310-AC9E525502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28AF3BDF-9026-4BD8-9903-50AD2CE248A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26D1D6BE-E986-4AD6-B0E5-FFD5A28E6028}"/>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FB05BB24-A193-4614-A81E-C9AE1EFAD6B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0D4EEF5E-FB44-4EDB-A8E1-5F1840DC7F0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C5FCD29C-AABF-40F3-B543-DE6D46611F8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1BE4FA5-AFB5-40A5-BB12-271C17A6970A}"/>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4C8497C8-1737-4A76-8701-ADDB40B42E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C7747A2C-83A5-46C8-81C0-38B64534DA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77B50D5-3017-452F-B2FD-AA72EDCD7A2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C0A8507B-D987-42BF-B445-DB9600348FA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71C8E642-AD39-4F93-A282-599E0230287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F6482172-4DB6-4DA2-AEDD-498AB6FF1C7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80800F01-8093-46B4-BBC8-1700D720E53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6C071AD9-71F1-427F-A4E4-190FE91F16C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CD5F1E2-CCDD-4F77-8A3A-080301418E0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537217FB-E78F-4B9A-B1EF-7CC49F05473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CC13627D-4042-4893-80AE-77F518F3104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1E172FD8-387F-4693-A1B2-71EFD883718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21D02EC1-DFA8-4DF4-82B1-4569C01E2A1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3B398917-72AD-4619-8BF6-D8B61F64EB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E6F52D78-6DD7-4DA0-ACB0-A4395A3C7D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27F246E0-60AC-412B-8977-B624FDB09D9E}"/>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4F3FA560-3CCB-444F-AE9B-AA9DA4A6D6C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EDFB6F73-AE95-4CB7-9F4C-56F176F3463B}"/>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F5BA1DFF-C4D1-456F-A553-A26C77F0ECAB}"/>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6C394F68-FA29-416D-B5FD-ACB1E665FAD7}"/>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8956F008-15B5-48F9-8933-9E721E920500}"/>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D517D655-A463-4D25-B553-9007C980CA49}"/>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A2B3414C-A5BD-4706-A411-D549841D419F}"/>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1328C2AC-FB86-48EF-8708-6C6C678E2ED3}"/>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CA6753B7-4E72-42D3-9939-72D7FA2350E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378A8A79-BF9A-4132-B54E-F934CCB91F7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D1DAED7B-3BC9-4792-A74D-0E02AF9AED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EC16E24-8DBF-4A5B-BC93-32AB148EFF3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A3706A50-9CE6-472C-ADBD-B5FB325F533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618C2930-2D0A-41F0-BAD0-1DCD4AA2AF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DCAE5853-CB6F-4BD1-8AB6-B0BB6BEC9C07}"/>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06FEB01-2AE5-4F65-B162-C81415DE6DF2}"/>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9E2222DA-3CC4-48F0-855C-911E11939D91}"/>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5CE756B9-183E-4BA3-9AB3-6708911DC17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45A4B685-BA35-42B9-834E-4FABF69A5945}"/>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C0FF8806-8946-4148-B2D8-F454FB41CF83}"/>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98883794-A69A-47A4-8DF3-5E1B7B5D47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C41336B3-7DC1-4E33-8BC3-7A82F3F1DE39}"/>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EDAECD93-D7FE-4C52-B33B-4A5BEBEE11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22C48BC6-5CEF-4744-863F-B46977FEF238}"/>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6D671D8C-4F7F-4E11-B369-8A45415191B7}"/>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B1722D2E-797D-4CA8-AD8B-7B8662143062}"/>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5B544EEA-492C-4AC0-A8A5-1E297FEB7F47}"/>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9EE78C2-0726-49D6-B7E9-096336AFE10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4342F709-8C05-4EAA-8427-5A5BBE19E53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6022974C-7286-4B7F-B064-B22AC5CFD0D4}"/>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BAB5AD20-6B8B-478A-B7E1-B731DDC2C96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43414D4C-36C2-4443-8EB5-3A9A755D378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2AB986F9-CAFF-4B11-9B23-295A3C2EA0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3EBB4AB5-5548-45BF-9082-E80F117CB88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9BD4FC59-9E58-4DC6-B7BD-74EF207338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E6D1002F-FD6C-42ED-B118-AA667BF46E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71D023D-40B0-4B1E-BF88-A1EB20B83744}"/>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B27E5B52-0925-461F-B327-A112D1F09F06}"/>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4E3E54C0-6CC2-49FE-840C-BF21CDB3B398}"/>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70205ED5-3A6E-4C21-8131-E5FEF94C2BA0}"/>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1E520B0F-0ED2-4DE8-9833-6F03F0EED9A2}"/>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12C25D3-D992-470B-AFA0-7E1B38FF0A2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BF6D1017-8CB3-45DB-81A4-BE12C56DF93B}"/>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B532C14A-362B-4364-A946-B3A5DF6DBEF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C4EE3D90-3568-4EFB-83B0-2F17963CD239}"/>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7C7374A3-58F4-47F4-9BC0-6B6FCE23D4B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7C27AC1F-77CB-4160-801D-5185AFFAD342}"/>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C36CCBC9-119F-4232-B057-76FC2B965FB5}"/>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02B97CA3-576E-463E-8250-4B6219F0D078}"/>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41936D90-AECE-44ED-BE5E-FD6532691780}"/>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7335E243-25CC-47B6-BE5F-26895BC5CE96}"/>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43D2BCD5-99BD-4F49-A4EE-AF17312FCB05}"/>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9AA6E334-D116-4BE7-BC67-4D54EF24276E}"/>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17F3FF91-C29D-44AD-82CB-B00AB17BFDC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36EBB49C-CDB8-4E58-B504-18B048F8D0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41493F19-BD9F-4CAF-91AD-33CB632486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22E918DA-0D7E-4901-98DF-40A67C527D4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2685F4F1-51E4-40A2-842A-2CFB47F0E9E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AA873D69-EC35-4279-B457-E5B1B672A31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79551891-CB9F-4346-9B09-3CC5AF724249}"/>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E4BDD1AC-3084-471C-8418-1FD5C69FF30F}"/>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B28D24EB-C6D3-4EE8-9435-C255C8F3218E}"/>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A13AECD0-5D8F-4FD5-8BD7-938F7C872726}"/>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A30FFD4D-DF9F-47C9-93B3-7E23B29AB0AC}"/>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6D2BA7CF-F02D-4177-AFEA-7114F70270B7}"/>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65827E32-E7EE-4E5B-88AB-F8781909FA4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00E7D9B1-29DA-4EC8-BB7E-ED32C8389E36}"/>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E0F9C858-EEDF-4DD1-ACC7-90AAA35200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84B2E64E-8FEC-4FE6-90C2-38253DB1DADF}"/>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7ACD36AE-B3E2-4233-AB77-8AE25D54FB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CB6DEB0B-A78F-44D9-B317-B3C25F72725C}"/>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621A8990-C11B-45A9-BF12-91E8CFEEBE79}"/>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8E75F1A-0127-465A-929E-C56C87A23FE6}"/>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8395B96B-D5FF-4CD0-89C7-A96ED321A51E}"/>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418491A6-39A3-4FD5-A380-C02BD372E43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48BB8608-F9AB-4FDE-AAED-E3337C4D8ABC}"/>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E102B192-C085-4D2B-BAB6-E89E296E67E4}"/>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DD943BB-34F1-4088-BD03-D467CF48F70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7E305037-9452-4341-A145-EA093F82E74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83FCE527-E80F-4134-B4F6-C6A8A3199D7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5F54ECAE-E96D-4E5A-92ED-D19AEEE68CD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2F73CA8D-F76B-40C0-9E47-7C57F13B92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07960998-F4DC-4913-9DDF-5187FF10E4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36B4AD6B-19CC-4BEE-9A4D-08E2C8F7E563}"/>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08E7C5A0-F091-4588-9A43-5692F9F576A0}"/>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E4573319-17E8-4C4C-82A7-049110C2826D}"/>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3635DB91-5D01-43B5-94E6-1054107D6EB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A15D22B5-4841-4599-81E9-EE5619FD9163}"/>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BC4FBB2A-8D52-4633-966B-C9C3B04C480F}"/>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73388AC5-31C0-421F-98BD-54867B64F437}"/>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517B3B4D-2691-4D8F-8B7C-16A696301C0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D52868D9-8012-4432-8881-572529A1A2A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F9C5B1C8-21A3-4B8E-A87A-9E4AD5526D2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CC29385C-D098-4FD1-905C-E7B86B469824}"/>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1DE2356-56B5-4F32-A022-C1CDDDAD03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307D5234-BB0C-44C8-B738-C91D5FD8DA6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E11C75B1-5332-4406-8978-AFE342FE951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5E38D9B3-4296-4EAD-8E74-8760B8EB2C8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AD52A99F-FA1B-41BB-8AC8-2A269D08A7D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CCA7831B-B6F2-42B2-A5A1-4EE48ABB30A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BC441B30-E6C2-4BF8-BB0E-CBF63CBFCB7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1F834B37-6C7E-411A-9591-914ABF181E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000894E4-2F96-4EA8-BAC1-62902CE44DD7}"/>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35DDD722-D756-4335-A6AA-FA14F8C6E1B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379B5B7D-8B43-468B-B5BE-97FC94AE1FE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73A3CC03-0F45-4D0F-BBCA-E1B87D9DA53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6952F2B1-110D-4A07-933F-81171957C5D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3952415B-AF02-4805-B99D-D3E7B82E0518}"/>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AD970906-E242-4BE3-AFED-791EAA729C6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E82AAEA0-89DF-4C4C-B28C-79AF6CB60AA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AC827D96-D9D5-4265-A560-E349E15AA20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6B226EBD-4B4C-4A81-8D4B-D2D1A8100996}"/>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F3A91296-6690-4265-A5CF-0FBFA9E31E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DEF5F3F1-AE89-4E0E-B3CE-8A54C6BF47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1B8A14E6-C2B7-4408-A107-882EDF85DF9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881AEEA6-7290-4F5B-B4F1-B2B22A62973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25A7BA96-9A77-4691-8878-4A3B6690CB83}"/>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B8FC313-C876-4A2F-9398-8A15DF7D594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1443DF47-2619-4468-87FB-5E13CD34370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D0BAFAC6-5B4D-492C-A045-4F8325BD0BD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7A454F9A-E2DD-4BC0-9285-1990BE406CED}"/>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8E2AF022-EE10-4529-BADD-1AE9B4D8F4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647531B9-A057-4A22-BD53-2C21335FDF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4311C24A-23DA-4007-A66A-86A15C7BCC3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BDBED212-13E9-4A87-B9FA-34BE404F64BB}"/>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8507A526-3F3B-42DD-9DEF-C4407F7A94A5}"/>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77347A25-5CB3-441A-8B30-D19E8CE5DEC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69FD9749-AB16-438F-AA73-C6BFED52630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2A91EDCE-1CF8-4437-801B-7D63793FF2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5003E7DA-EFD7-49EA-8BF2-F9CD8757E7AB}"/>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C7585361-C62C-4161-BFA6-FFBC4C4EA0E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762EDFD4-C26B-4689-B55B-3A860EE5B5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1EF63BCD-5F1D-4547-AD48-D4C3CD30C6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D61F715F-F157-4727-A81A-23F33F04116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6BCB8885-428E-437E-B380-DEC539834ED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62CC42B9-8884-465E-A72C-A7E086FB333F}"/>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D826FD33-A120-4D56-A858-0BD5F54ED0B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ADB8AEF3-689A-4C5A-BF0C-EC01079DED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730B7FB0-3D0A-4934-8D0C-A6D50DE39C7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BD37A383-C77D-47AA-A829-A829EA0BA60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DB64C68C-3255-450B-A070-F26D733189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34E493D4-786D-4C44-9CB9-991ED8A59E79}"/>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A7C59C5C-D736-40B4-86FB-BB1C3D889A4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0392ABEF-2E06-4CB1-B632-063B49BD8B3C}"/>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84C6EC60-136B-40A2-99A9-B5515105E2C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ECAD775E-9A4E-4199-B1B2-6F739CAAB543}"/>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F52507C5-B333-49C6-B820-E871E6042D6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82F3BF71-D616-4C42-BC22-78AA493B4B2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36619A87-CD4A-4F9A-A183-63204B212A8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4A67C05F-8B8A-4B63-A8B9-B15C1B7DF235}"/>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42315D12-2726-45F9-9EF1-9FBD3DD3379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9D680D06-0C04-42BF-8B89-FDA06CA5FDE6}"/>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28E69148-AA12-44D0-89C1-47F7ACCBA0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DFDE99F3-FCC2-4B33-B85C-0A8AD253B79F}"/>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DF5A7D8B-AE7E-40C8-8CAD-C245E9A6D03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366D338C-F8D9-4406-A227-492CBECF4C39}"/>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8F97CD48-C9A4-4867-9A03-EB1BB92D932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073CB99D-8070-40D5-98FB-F60B86D6CD4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675D5F85-2565-420C-909A-C9AEDFC26FB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07A64B97-1E80-4C98-9888-6120002CD230}"/>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CF72331D-3006-4F33-9B3A-D0CED91807C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44A784AC-1E2D-41FF-A1AF-757D7B17D17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6A8FB03C-4A7F-47E6-A3C4-C019C421160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AB8731A5-2B44-40C6-B147-5DA78066B5B8}"/>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5EB032B2-99F2-4FBD-BDF8-0529418582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62AD6334-AF0D-41D3-8661-F646C3E472D3}"/>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FD72BAD8-DA80-4B5E-9EA6-7CF9B8EE8C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5ED6D813-CD31-4AF6-87FD-5507C085399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A2DAA413-3733-4B21-9C16-A212394DADC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61BCBDA1-FF4B-420B-A016-59853ACFC908}"/>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C914D551-E50F-45C0-A7B8-DDACDB6B915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792EB873-6EC6-4D00-8479-F569270718B6}"/>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7D5F0EC4-40BD-4240-9952-88A3F8BF22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F3D4E807-9181-4F39-A47A-ADEB3910FA90}"/>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52C5DD12-7A24-4CC8-8725-CDDB2FDC51D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10BB3907-17DA-4578-B825-87F7BAC27F8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9E5D6C00-F4D9-4D81-B373-D43C5199F5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14B1827F-3B56-41E5-A612-A3AD7EA220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24576C29-7644-4179-B7F7-46718243A1C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3175C035-9F06-4092-9C39-09AC54858B4A}"/>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5CA2749E-6D36-4719-9A5F-59C43FCE749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0BE7D7EE-850E-4F83-BB20-3EDF97C8A8B6}"/>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185F3514-5447-4296-8AFF-2E5B5779DA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5B23D861-2745-4AF3-B185-96266B36C945}"/>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F39BFC0F-353C-4B57-87B4-4B48BAD6ECA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B57B9D9-8EFC-4DA5-9262-B43A03DF1CD6}"/>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0314CCAB-C5E7-407D-8F2B-9D65EAB74A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82D30F11-1200-4B93-AE38-7442CAFF54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A24AB750-5378-4479-A25B-EB4F478E9E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997D823F-40B6-4361-8B03-5DBC0B102EBE}"/>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43C0E286-23F3-410D-9174-2E4048DA77B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E2C2088A-E1E6-42BC-A27E-B480F6AFEA77}"/>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4B1D80F0-39AA-4F40-8D0E-0CB4D63418E3}"/>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892B9271-0BFE-45FE-B4A6-7BAB782E664A}"/>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F708A1CB-53DB-4104-9B18-DAE4402EDC1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214A074-041A-4CAC-9467-70D281188FD0}"/>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75CBCCB7-F9AE-48DA-AB2A-7DBDC40EB38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AEE4A0E8-A139-4260-B4F1-A0B2C7E92E5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959474D4-E936-487C-9E5C-2EED24F337C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59B1CA21-3C5E-40BA-A200-50A1488C73C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2AE83B5C-1DD2-488C-AADE-173E3D5B5E1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048F1E12-F541-4862-AD54-A437EB60F966}"/>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B301E83A-C567-4CC6-9B26-A5E669C9ABE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7C03C216-FBB0-4948-8CDD-2368EB036B07}"/>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29E3868-6A65-49A1-AAD4-6FF9D3E5C90B}"/>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E2A8B83E-916B-44D2-86DE-933EEABED4B4}"/>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DC6E5E3B-D51E-477C-BE0E-6107F57FD5E9}"/>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94A60F48-59B8-4C87-8A8B-1F3236D8FE1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F9442C3B-DFD8-4FBE-BE62-E840F81ED99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E8A05178-9834-4A19-8D62-4322DA8519A7}"/>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3F53977D-8C0C-43F5-A477-BA46F22D665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0A1D92EE-4EEE-41FA-9B92-CD17A550C1E0}"/>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9E412C5E-64EB-463F-BDB7-987AABF40B2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850AEB47-1EBC-4528-96E4-79A6A261F8B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C31AE91E-0AEE-41C6-B3A8-286112D1A3B9}"/>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38F18292-F5F4-4985-9A00-9BB99F155018}"/>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3EC3D269-0A3E-49AD-B137-2AEDFB74D9C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6946A721-C47B-4F84-903A-8F09DA9ECD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8B39F5B4-3271-4FD2-AB57-E61CDFB70B8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7F22FF6B-A972-4B92-B37B-FE5E716FAA1F}"/>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6ECB4822-7421-4231-8DD8-465F1092E39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0FCFDE61-431C-4C24-BC8C-A539DB46583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F4A92ABE-F026-4460-AF43-284D38A24FD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0EAD4F32-B724-4447-998B-38227668CD7C}"/>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C13A5FFF-228A-420C-B59E-810439B6F71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6103B479-CB8A-4E90-A733-BD1F1147AC39}"/>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3FA8F832-0B4E-4CB6-B8DA-841AAC8AE6B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37DBD0C5-8D07-42BB-B674-5EA09E88852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BC154A24-EB59-4C00-9A6E-753371F0A21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F71FA73B-4CA8-4631-B543-E0B8BE43132F}"/>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5AE4D25-4174-4F02-9580-1F25BC5C75A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65AD195D-B62C-4523-8054-85276450C651}"/>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D0528849-6543-4C4D-A161-ED23BC6CCA4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B00B9C58-2A5E-4F19-9878-5B78445A90C8}"/>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BD9A6D1F-84F7-4CBE-98DC-50D19DFF7FA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47C2955D-F7B9-43DE-9E9E-68DC17D44434}"/>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5B37DFB-5F91-4C1D-BFC8-3C447C19A8E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26F5D98B-A10D-4DBB-B82A-AE4D4874319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6D3058D9-7AD6-433D-A29F-44A8A17FDA4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106C5586-488C-4DA7-A758-760100C23D25}"/>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75AC2432-8F73-4770-AFBF-7A299DA73BE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0CABEE22-DEB4-4F78-ACF5-3A8C16473402}"/>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88FE878-6EF8-4BDE-8105-45A0C569B9F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F0AF1AC0-C58E-4899-B321-02BDF3BCDA9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9214CA9B-FD94-4DD2-9CE3-47DBB4B92A4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37C8C841-9B16-4D4F-B3E3-B2A19712C59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90CFBA3F-EB35-45CE-AB5E-8A1AF0FF679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7DAD663D-738D-4C09-954A-121E49171A1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82966DDC-4C45-4B7D-9D86-76A40C0BA59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A1CA5533-68D0-48A8-8987-417511F4C6C2}"/>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B349B078-0FC5-4626-B290-77FF02BEDE8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7A61C8D1-6FAC-4F79-AF09-ED5DC986501B}"/>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2D400B5C-7D6D-4442-A93F-56BC5CDA3F3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1E41A5BB-537F-420E-834B-4C1AB041905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6F47EE2D-4065-4F45-BED4-3165BC9D13F0}"/>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8F9CD246-A02E-4B70-ABC3-8CD441914F86}"/>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B8C78F16-6F18-4D48-8FA8-7639D160598D}"/>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B79F5DA2-BC63-4B24-995F-1F88A8CB5B26}"/>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E877D95F-3BEF-4B62-A4EC-1F3916672452}"/>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634B4419-3D0F-4E59-A5EB-7EDB23D3520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B90E6EC0-6A38-4365-8C6C-C3427293442E}"/>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E55B650B-A016-4D93-8D5C-161181A7846D}"/>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B315A27-A541-4A0A-A58C-382188C7C87E}"/>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C5205E1E-6DD6-4CB7-8EB1-7A2E1F16BF13}"/>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A5A5E9A1-715E-43E4-ADBB-00B193FD19B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DDC999EA-0738-4CD7-942A-7073119CD2E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07F1977F-7B74-4692-B9A8-237FA5F8176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5FE7522E-84F3-4D94-AE17-A3639EF06A63}"/>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3C95DAC9-9296-4E76-BB03-F6832511F2E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6781ED4A-212A-48A4-9872-27219A4FF7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B2168EFA-F629-4483-8754-474E3301DE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DDE344F0-5D4F-4849-953B-F74F0490450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CFD0FF57-ECA4-40CC-BF3A-10FE7B1252C5}"/>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4AD1AAD1-0583-491D-BACC-5C21E3959BC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5DC59371-F21D-45A8-942E-49B8773950B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8F52C60B-5665-4683-8E5E-C9FC933868F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07FDC4C9-363B-45A0-9AE5-EE4C5AE37828}"/>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AAB6F087-C186-4B1D-9E92-4BADA35D985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3D85032C-B2A9-4182-A9D6-737E57567CE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636434C9-08F9-4636-8BF8-E94B8EC54CA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140D00E0-CB42-4384-8E82-A34A87167D0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97800EFC-4DBC-4E31-B5BB-362915093141}"/>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15A04513-9F42-43E4-BC5A-B48EA8CE702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08A89C3B-C47D-441E-B70A-4444CA2C396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190F0472-FF5B-41B9-9EF4-C5F3EC14E5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498153A5-17E1-4070-A365-7FD5C3ABCD5D}"/>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817D15F-CBA1-4EBD-A259-BB80D0B92D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8BD26012-ACEF-4923-A9B9-9DD28FDA5A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05953984-B190-4A68-A5C3-58D8A46D9E6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13147B2E-057A-4542-BA2F-027101495BE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A100B0CB-5501-4D30-A87F-A10265172788}"/>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3AD85F5E-0AE2-4703-8CA7-2B283871AD2C}"/>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C7A290F7-7F63-42A6-BB64-353B998579D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58141164-82CE-45D7-8C15-0B64A46568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04E4FB82-312E-4D7C-92F3-A6EEB31F8C5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E21FA5D2-D20E-47DD-8846-5A7B2C8E335D}"/>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F2F498C3-1ED6-4DC9-8CB0-BF158AAC493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9D52F035-ADD1-40C0-87D1-5FF8E60C20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1D2BEDCB-C01B-4030-A378-479C1CCABF9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38667856-06E8-4390-92CB-9890B477FCA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31D6A99B-182F-46F9-B692-3C11C9B19602}"/>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194B0BC1-E1AC-472D-B80D-4CEA10AC7D8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9FBFBCCB-B0F1-4B1C-BE68-C9210D79134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C5FC5C12-093B-4123-9716-7C23CC43C17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718B65C8-BFE8-4FB3-B598-67D4DF498749}"/>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3868548D-B11B-4821-B644-7A326FA036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E0A58DAE-B859-49A3-B6CA-F53BCF2E95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1D58843E-A6F8-4189-B5A6-CA50D6FE84A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74DF69B1-A2E7-4217-A534-FBB4E7A32D8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D6DE0F15-5B26-4980-A505-AE42973E8C59}"/>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B562CF76-CD43-4BFF-BD13-6CDEF1CAA78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F2DF3A4-00AB-4E01-A503-AC5FA04C8A7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AF5DA228-6D43-48E3-94FF-EAF13F2A936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FE2E9B57-E0B3-46DE-AA42-511EAE388481}"/>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F5076B97-11C6-4AE5-9F20-5E0D80CBAE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E2C4AF28-DF52-4EE0-A433-FBCCE72C1F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7C243651-04BE-490D-AD65-8FEE684F35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002F8FFB-115B-4CD9-AC32-E0582F3D9D1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BC356D9F-DF6D-4FFD-9C9D-064CBD748BC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2E593E-048A-4A49-9018-417D921556EF}"/>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85FA80B3-DB96-4147-A599-F41C4F8A63B7}"/>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FCCEA39-90DA-4004-80A3-A0F4A0FA80AF}"/>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CA6A677A-43CA-4D03-B86C-89F8582ADAF6}"/>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C0E46044-05AE-4080-923E-30B6830000F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607CA142-FCE8-4323-BB58-34ECBB37DAAA}"/>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EC3730B3-C9BB-4846-8B8F-E6D2DCB6A8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F0A96CEA-E9BE-4DFA-8B16-94E2C2EA29E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1F445E74-2C07-4E9A-A1A2-2B02483DD82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28208B97-0099-42E8-85E8-2DDC40FD0FC6}"/>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A95DD358-CF89-4412-8B09-44D3F56210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37D254F7-991E-4432-9004-00000B91BC4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D5B9712D-4427-4441-89F4-4552B43887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2F062918-C09A-4DA1-BAA7-3E236BA16156}"/>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FB1F5CB-ACF2-4B2B-8DC9-3D1623BC149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F15F960B-0CBB-45A0-BDBB-8804F4A3872B}"/>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332ACC09-BF21-460C-BCAC-D6949CF164F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07612C92-01F0-43B6-A2DE-4623A419CFBC}"/>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197ED4E6-4C4D-4836-B37B-EE66AEF397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23932D03-719D-4D69-BF84-6DDE60749908}"/>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1D13993-07AE-4CBE-99EB-E3947F1C41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649EA1CB-EF60-48CE-8ECB-A11E1BF7EBC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CA03066B-5294-4D5A-8827-014B330BF5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C808E34E-22FD-4D60-8990-F9EB7CED021C}"/>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BE6D91B3-A057-4614-87E2-64BEF6936B6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7D57DA1A-589E-404F-B076-76BBE808868A}"/>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5CA48DE8-A626-4D71-A96B-4E72527CE24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73C2AFEE-9771-47F1-AFE2-70460ACE70CC}"/>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A9843278-00B8-49C9-9FD7-A6B63C33046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3B2EE010-60FE-4868-9E2F-DE9FEA9F2AE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AF8B4E0A-04E6-4778-B5DF-FA08563989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60DB4131-2820-4E0B-8D45-7200E2CF02E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7F156D64-F7F5-4ED9-98AA-6665ABA7594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A1BCA16A-FBBD-4557-8B35-B99FB51A43A6}"/>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FA765D73-4EAB-428C-9259-62FE4EE8EC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B701B602-7AA5-415F-8871-2423B764CC87}"/>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F4414C7-4FDA-47F8-B598-0971C036F13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351FFA13-6A55-4A0D-9284-2A8AC2F1DC5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321C699A-78C9-4BDF-8B1D-5AF23A34F29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B92D5316-2640-4CA8-BFDC-C390321598A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094554A4-A6DA-4BAC-A120-9A4CE328C9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21F31AFB-0B42-4672-A35E-ED1B9A6D08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FAF11DF9-DEE8-4FAB-8BB8-487FEBBD7A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EAF59A43-5705-4697-8779-A4738F43037A}"/>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308AFBB7-F309-4998-9478-47E2461B4F5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D6102802-FAEC-411F-A7CD-16065C1AEFE6}"/>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FA2039C4-E7B0-4445-A22D-7EA0475552B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343B4B61-DCD0-471C-BF59-87F72B3E9DE4}"/>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76A7E74D-0142-4663-8B48-7E2A64F747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A77C6069-A64F-4FF1-885D-94B1D46A71FE}"/>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989E69C0-D02D-4C43-8DA4-EC97AA0237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77C4F8E2-6EA8-448E-B114-270E7CBEA8C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D57BBD5D-7AA7-40DD-A7B7-FA0E3ECD99C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0316FC14-B13E-4A49-991B-DDB428507CFC}"/>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6136F38D-DC2E-4A7A-8374-53D76F45F0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3DA67CA-6AFA-48DF-8901-219D4654C06D}"/>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7EB0AB6B-728A-4CF8-B7B5-7763C17AAA3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5E5D1C42-6CA0-4C98-8A64-447D6209CEF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4E796606-B319-4DB2-823C-AD56486495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F7930A37-D882-4507-B40A-9715ED57F6D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AF8A5B3D-D1D7-4ED7-993E-282EB34C1B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8D44A955-B232-4CBB-BCFF-7C46E2C90F4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9E8ACDC-3F58-4311-9C84-ED3EC335AA9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4EDF3E64-DC22-40AB-ABF5-DD54BC5A99B8}"/>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9A1CFC88-CA0D-498F-A5B1-A2C4D19DC0A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2EE3228A-F554-4F75-A371-127FD38247A9}"/>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91B50DA3-A175-4636-BFF0-DC4822882A5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FCBDDA63-DD4B-47F0-8939-EA49711B63B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5E524A4D-85E4-4AEB-824A-0B90B5BA28A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35C0D1A4-6675-45EE-B8D5-5B9C7449F0F5}"/>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D835F039-668F-4445-82CE-7F51B4E81B6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CFFFFF5-78AE-44D3-89FB-C45763DE7C6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15C486F-E2F6-4C14-95A1-A66B88B7AB7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0774FEFB-AE37-40B5-A45E-299129E9FA8E}"/>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4AA7CDE5-FF04-4D40-B175-0E5EBD6E84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B37BE1B8-EE26-437A-BAA2-D900B313AA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7B544408-6E02-44CB-AFC5-7EAB6AF949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5E68A7DF-4CE3-4293-B438-96A2BD7133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0854CEA1-CDD6-4AC1-AF58-08F061962B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5879976" cy="846137"/>
          </a:xfrm>
        </p:spPr>
        <p:txBody>
          <a:bodyPr>
            <a:normAutofit/>
          </a:bodyPr>
          <a:lstStyle/>
          <a:p>
            <a:pPr eaLnBrk="1" hangingPunct="1"/>
            <a:r>
              <a:rPr lang="zh-CN" altLang="en-US" sz="3600" dirty="0"/>
              <a:t>什么是互联网</a:t>
            </a:r>
            <a:r>
              <a:rPr lang="en-US" altLang="ja-JP" sz="3600" dirty="0"/>
              <a:t>: </a:t>
            </a:r>
            <a:r>
              <a:rPr lang="zh-CN" altLang="en-US" sz="3600" dirty="0"/>
              <a:t>服务的视角</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a:bodyPr>
          <a:lstStyle/>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为应用提供服务的基础架构</a:t>
            </a:r>
            <a:endParaRPr lang="en-US" altLang="zh-CN" sz="2600" dirty="0">
              <a:latin typeface="+mn-ea"/>
              <a:ea typeface="+mn-ea"/>
            </a:endParaRPr>
          </a:p>
          <a:p>
            <a:pPr marL="682625" lvl="1" indent="-225425"/>
            <a:r>
              <a:rPr lang="en-US" altLang="zh-CN" dirty="0">
                <a:latin typeface="+mn-ea"/>
                <a:ea typeface="+mn-ea"/>
              </a:rPr>
              <a:t>Web, VoIP, email, </a:t>
            </a:r>
            <a:r>
              <a:rPr lang="zh-CN" altLang="en-US" dirty="0">
                <a:latin typeface="+mn-ea"/>
                <a:ea typeface="+mn-ea"/>
              </a:rPr>
              <a:t>游戏</a:t>
            </a:r>
            <a:r>
              <a:rPr lang="en-US" altLang="zh-CN" dirty="0">
                <a:latin typeface="+mn-ea"/>
                <a:ea typeface="+mn-ea"/>
              </a:rPr>
              <a:t>, </a:t>
            </a:r>
            <a:r>
              <a:rPr lang="zh-CN" altLang="en-US" dirty="0">
                <a:latin typeface="+mn-ea"/>
                <a:ea typeface="+mn-ea"/>
              </a:rPr>
              <a:t>电子商务</a:t>
            </a:r>
            <a:r>
              <a:rPr lang="en-US" altLang="zh-CN" dirty="0">
                <a:latin typeface="+mn-ea"/>
                <a:ea typeface="+mn-ea"/>
              </a:rPr>
              <a:t>, </a:t>
            </a:r>
            <a:r>
              <a:rPr lang="zh-CN" altLang="en-US" dirty="0">
                <a:latin typeface="+mn-ea"/>
                <a:ea typeface="+mn-ea"/>
              </a:rPr>
              <a:t>社交网络</a:t>
            </a:r>
            <a:r>
              <a:rPr lang="en-US" altLang="zh-CN" dirty="0">
                <a:latin typeface="+mn-ea"/>
                <a:ea typeface="+mn-ea"/>
              </a:rPr>
              <a:t>, AI, …</a:t>
            </a:r>
          </a:p>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a:t>
            </a:r>
            <a:r>
              <a:rPr lang="en-US" altLang="zh-CN" sz="2400" i="1" dirty="0">
                <a:solidFill>
                  <a:srgbClr val="CC0000"/>
                </a:solidFill>
                <a:latin typeface="+mn-ea"/>
                <a:ea typeface="+mn-ea"/>
              </a:rPr>
              <a:t>app</a:t>
            </a:r>
            <a:r>
              <a:rPr lang="zh-CN" altLang="en-US" sz="2400" i="1" dirty="0">
                <a:solidFill>
                  <a:srgbClr val="CC0000"/>
                </a:solidFill>
                <a:latin typeface="+mn-ea"/>
                <a:ea typeface="+mn-ea"/>
              </a:rPr>
              <a:t>提供编程接口</a:t>
            </a:r>
            <a:endParaRPr lang="en-US" altLang="zh-CN" sz="2400" i="1" dirty="0">
              <a:solidFill>
                <a:srgbClr val="CC0000"/>
              </a:solidFill>
              <a:latin typeface="+mn-ea"/>
              <a:ea typeface="+mn-ea"/>
            </a:endParaRPr>
          </a:p>
          <a:p>
            <a:pPr marL="682625" lvl="1" indent="-225425"/>
            <a:r>
              <a:rPr lang="zh-CN" altLang="en-US" dirty="0">
                <a:latin typeface="+mn-ea"/>
                <a:ea typeface="+mn-ea"/>
              </a:rPr>
              <a:t>一种联网机制使得发送和接收</a:t>
            </a:r>
            <a:r>
              <a:rPr lang="en-US" altLang="zh-CN" dirty="0">
                <a:latin typeface="+mn-ea"/>
                <a:ea typeface="+mn-ea"/>
              </a:rPr>
              <a:t>app</a:t>
            </a:r>
            <a:r>
              <a:rPr lang="zh-CN" altLang="en-US" dirty="0">
                <a:latin typeface="+mn-ea"/>
                <a:ea typeface="+mn-ea"/>
              </a:rPr>
              <a:t>程序连接到互联网</a:t>
            </a:r>
            <a:endParaRPr lang="en-US" altLang="ja-JP" dirty="0">
              <a:latin typeface="+mn-ea"/>
              <a:ea typeface="+mn-ea"/>
            </a:endParaRPr>
          </a:p>
          <a:p>
            <a:pPr marL="682625" lvl="1" indent="-225425"/>
            <a:r>
              <a:rPr lang="zh-CN" altLang="en-US" dirty="0">
                <a:latin typeface="+mn-ea"/>
                <a:ea typeface="+mn-ea"/>
              </a:rPr>
              <a:t>提供服务选项，类似于邮政服务</a:t>
            </a:r>
            <a:endParaRPr lang="en-US" altLang="zh-CN" dirty="0">
              <a:latin typeface="+mn-ea"/>
              <a:ea typeface="+mn-ea"/>
            </a:endParaRP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5735959" cy="10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3717126B-210B-4E3C-B760-143D7CECB125}"/>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8F1DBBCE-2F84-437F-B4D9-A8F4551E37B5}"/>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7D198EC8-0023-47D9-A6A4-64BEEA425CA2}"/>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0AD6855F-D209-42CA-91E5-66437A23F6FA}"/>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D1992444-0AAE-4DE8-A5F3-C1E0BD71E008}"/>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3B69F1D8-3452-4921-9996-3948867FF3D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ECDE11C5-1986-4BE8-89B6-F95E6C2F3D99}"/>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0B752CB2-948C-4F68-8CED-8EFE6C9EB914}"/>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4C2D3147-100E-492B-8D3C-6048E43D2EE0}"/>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6B644DEC-677D-4DBA-983B-AA6CAA9F50E2}"/>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C67F9BDE-44E2-4FFC-83BE-D056695E83F7}"/>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C473DE83-40CD-4DB2-ADFF-2C9B663B8493}"/>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2FC72A2E-A8BF-4FCE-9DD5-0EE6DC894A18}"/>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AB4AB335-7B37-48F9-B75A-7181F37F5E04}"/>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2AF84839-5C24-477A-B631-CE9F706118D6}"/>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854F07C8-DEDD-444E-9A34-7DE4FB338039}"/>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C10A5154-87F9-4155-B784-EA6E0EA25C8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B3162DEA-FE59-4004-93E3-E7C4D79444BF}"/>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D5CE83B5-6EE1-4084-B301-36110056F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625A09DB-9A07-4C41-BC63-1A95C270FD46}"/>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40D40367-6684-4E8E-9DB7-2E5FC5334F7F}"/>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4865BDB5-A2DD-49D2-8F4C-9AC15C4C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C1166663-F410-4C5D-A231-E17842C80980}"/>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B9EBAB9-2B5A-4C44-9D59-EA8401DA6F04}"/>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366A8256-0A24-4AF0-A959-E9BB7BDE4622}"/>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4D243EFD-61E3-489B-A950-387F42FB4432}"/>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A0D42B3E-6C42-4D4A-A301-B9F9F89ED1A7}"/>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A03E3C4F-BE4F-4946-8CD1-578D7404CCA4}"/>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74ED969E-CB4D-48A1-AF59-94897D08A1A9}"/>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C7B58862-3429-4E1D-90C9-DC0B6A3A964E}"/>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E390802E-D704-4150-AC11-6FBFC97BD074}"/>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84DFE766-8985-4A70-A464-E0B9C87AD662}"/>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8C6F15E0-440D-49BD-8207-0F84D3E6AC1B}"/>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C75DAACB-9533-4DB2-8ABE-23793FFEA74E}"/>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62CD2FA3-5D2A-4400-BC30-3A9530FCBA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4B73AA2B-BF3A-474E-8EFA-87922570C42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6DFFE216-8E41-49AD-906F-B19F9C3E32D6}"/>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B3C4A2C6-A58A-4C5C-92AB-2B4B8305D447}"/>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158AE622-1D9D-4E8D-8467-0B23B25BFF9B}"/>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72AD5AEB-2B7B-4B48-915D-88085EF8A5D1}"/>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6A915F60-365D-4E37-860D-3CE09D248862}"/>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4B9687E3-2E40-47DF-B72E-038B982F94C9}"/>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7FA5D9A4-32E0-4DB3-9D62-E1EB9AC45D14}"/>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F9AD1667-D8F7-4F84-9635-0E4B2F33925B}"/>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59150A10-BBB4-4910-9C4A-62874F8E992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2675C862-039F-4D25-9E8F-1D3D5AF4207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631C4E3-3F63-488F-BF28-5496961E4025}"/>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0752F52F-29C7-430C-97D5-7988D8032FF8}"/>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127B42A9-8677-4A89-AE4E-529C25D5C565}"/>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BB395462-E415-449E-A145-CB3EEB20A1C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49C7972-EF2F-400D-A1D9-93007EB6AE7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D60F88E6-7159-43CA-8277-6FB473A1E46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CB1B286-62BF-49B3-A2E9-D6BE0BF432A4}"/>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0C76B168-92DC-437C-B158-DB0434543AA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C565369A-D468-4BDA-9A57-F651FD960DE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29442D08-3B5E-4F59-BBCF-9D59C9DE94E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712E22C-3075-401F-8614-52F40C931E5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5EA35979-BE08-4264-8C01-6744AA644A6C}"/>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55D7E7CE-AD93-46B9-8B07-16D00EA716F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A46E095F-6046-48ED-94B6-41FC9A29AE1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B40B74E7-6203-41F0-B2B4-D7C8C46E443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B4ED9E8D-6D75-4964-BC6F-81885B4CE0EF}"/>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A4AADE53-8546-4B2D-BD47-F064261034D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A1E370A2-25DE-4525-8CEC-C909AD7982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451AD3BE-A258-4C93-ADF5-F84DD4125E6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327003A9-A2B3-478D-AF2A-F4F25A535A8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0FFFF283-4876-460E-87F6-5680AEC97564}"/>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A2C5DE3E-FEBA-4998-9E84-6E7451BD955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F86E84F1-9519-481D-940E-E664FD06194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E697A6E5-AAAC-4454-B466-ACECF75920D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516119A7-C8AC-450A-9923-1B3D6FAA9138}"/>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9C5C8AC9-A133-45D6-87AB-44F29E862D4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E726834B-0072-4332-9C7D-615F332313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42EE516F-86DD-4350-8218-52C0EC5BA0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E6BA9287-E74F-402F-AFD9-34B8D370281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291FC36E-D64F-4F50-98CE-C9A23B86CFC7}"/>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A0A45A48-DD69-4D85-A46F-45589775C709}"/>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F9C20EA-6F2E-495C-90D7-DF28F9C2374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F6F862A8-E091-4015-8B8B-7AEDB9BE2DA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5BE89734-3A52-4D70-B6B4-074B090E019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8DB738A1-EF0D-4FDE-B7FC-44151A23CE75}"/>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9B24880C-9FB7-4653-8D83-6F5FF6A98D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E15CD5BB-0442-4DD6-955E-96077C80812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75082670-86D5-453E-AE20-84D898A05F2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0109CF52-8DAF-4221-B7DE-10C3FFE75693}"/>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7F423C03-980D-42C9-90C2-E58B2D98212C}"/>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1330E27A-ACEA-49F1-B25C-53A55BF23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8EC9A563-0172-47FB-8EB4-2D0216D5A0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8F798A55-BB7A-46C4-B15E-DB8E0A5F6C3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D9902248-899E-4154-9952-73E50AB2F0C1}"/>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2246125B-BF8E-4C2D-BF0E-FE658FC373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3CF929F2-5930-43C4-BE6C-09B2C99847F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BAB0DA7-B0E0-44D6-B257-0C2C46790F4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1E5DD511-9177-46C7-9004-ADA5B7BC0D9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F909CB14-FF36-4774-B179-ED539F8E9D7C}"/>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0B4BE34-16D7-4C1A-A321-891C1DB4800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43D4BA75-930C-422B-89D3-DB74CAF6D76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042C332E-6DA2-46B6-8960-AE083628D01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C8267D37-B547-4921-AD2A-F80D9B87C964}"/>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E4EF75C9-3742-40CF-B202-38262B79216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063E7B14-1EBF-44C2-A8BE-EE1219D234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467D3323-EACC-4051-804C-B7DE7E923BE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B7C57C16-679A-48C6-8FC0-DFB9EEF987C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13AD5BFF-D1F2-48E4-8340-BD50396EFA2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4FC591D5-BFF7-4492-9CFB-08A02CF1474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1EB32B00-05C7-4E77-B127-85DA9FCD5A7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4E79568D-4646-4D6A-88DB-DEFAE7249A1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FA770A58-FC12-4A36-9842-4623A6A9F03E}"/>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C484733F-5313-40A7-B225-55816B59C99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4BD27885-5FB0-46F7-935F-6780AA6A1D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387BC064-7E04-4656-A861-D6166D4887E2}"/>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E0C5D89-409B-4CBA-B544-7A2DD4C6117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24662292-46B0-4614-99F9-54F066C11BAF}"/>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2FF0A08D-6720-4805-BF69-C9E69D3209E5}"/>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97EB20A3-80C0-42D0-B78C-88ABA18B16D7}"/>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B474DC2C-D4DE-4198-B580-11AB5A71D638}"/>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3790B18E-1970-4746-AA04-1E5F6E4C46C4}"/>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425C3362-0266-4E4B-B7C6-E839B0F02912}"/>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C49B5B3F-0B15-4FBA-BF48-554C3101C78D}"/>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230C6A9C-4F87-400E-B904-1A67F3478052}"/>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8F48CD2B-2BE2-45A0-9A28-680CC2ABBC2F}"/>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29E11E31-BA52-4FAE-B278-97813F9058B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D089E7F6-1BF3-4D16-B297-EE9646C438A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21CF1204-DA59-448B-AC44-2A552F6DD6F3}"/>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18D4B044-F073-4AA9-B651-59A58876E1FA}"/>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E645927F-3E34-4A75-A4AE-48A8EDBC2463}"/>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BF3A2BB0-E39A-4665-B220-C7794ED3ABAB}"/>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1D0506C4-E605-4D5F-8370-0F17FE687B9D}"/>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1BA9A51A-40BE-4994-B2AA-3FBE3647BA4C}"/>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924DD3A1-BE70-43E7-9F6C-269F4A681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F5463343-DBF8-44B1-A357-5B9FCA84B75C}"/>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1EF448CB-9B7E-460F-A9AD-0D1D3B97A178}"/>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C59429D9-8963-4FA3-A5E4-1D60C5B701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0D6C8B94-E67E-4829-860C-28E54F443FB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973ED909-29D6-4296-B67D-40D56573785E}"/>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D1F1A35A-BDBA-4636-B2C9-C12A040D9E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9992154-B4BE-4EDD-AC0D-A96DE47D30C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D0F35B94-07EB-4C51-AE41-3780886B9833}"/>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5AFCDF87-22AE-4DC5-9ABD-763B0EBFAB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B19A141B-D9FC-4AB5-92F6-4C62885770C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33971021-C017-4BB5-AC89-81CD5C1FBDBB}"/>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CAB02B54-AB55-4F9A-9578-87E42C27F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74FCEBC4-9B4C-4662-8857-5EBC9BEBE8E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375176AA-ED7D-4CF4-9266-E99136D6F0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417F7A3B-1F5D-41A8-99D7-57D826030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2CF8A593-942E-4247-A84D-262008377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452DD1AC-C283-49C7-9F10-4D8A02904E9E}"/>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9D3BB282-C5F8-4E05-913D-A5B5B927759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845F335B-E98E-47D4-B1B7-27C8CBDE1CC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6C6D7D51-1920-4CD9-96D3-4449CEBBE10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9EA69151-2BE4-4BD8-9F36-F09E08977ADB}"/>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C8E070C8-F4F2-48E9-9993-E43E74D5676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F5357D73-F507-407E-A48C-08EE0D230EAB}"/>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C3CF33B8-FCCB-437E-8396-D4874F87C5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4883D2E3-FCAA-4E1C-86DD-D531E0E591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F5F44256-2378-43E2-A0C7-4467D0C6612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0B7F664F-C329-41E2-B4DC-FE5940ED1C71}"/>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1AE1A869-F003-4BB6-872A-CE13A38066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AB5A2AC8-FEF0-4EFE-8B6F-CBFBB6EFA69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3B76628C-D8DA-49B1-9313-56DA2CE541B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3D9574E3-1757-493F-BE65-861F0D99942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5C22E65F-A358-424D-BB8D-173CB7BF7DE7}"/>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081BE236-0D13-4EA7-A587-78F45019BA7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79E71061-E386-4454-BA49-6C28FBAACE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2760A44-5561-477D-89DD-AF9C956C8A4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D17BBB13-612D-42E3-B3E8-4A5AF04DDF2B}"/>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25DFCE86-9BC2-4B14-B3A7-48F14230CF5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0204182D-A10E-439C-A7D7-5966E4DA743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E4A3E908-831B-4361-A4ED-774E8A0A7DD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BC4AD946-644D-42A1-8D9A-5A5380D2697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6B1966F1-F0DF-44AC-857A-BB3099C87AF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AB9F62F0-C839-4D50-BD89-EFA85E2892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3DC304E8-B135-43D5-8F62-A3D0BBEF2E2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C1D7EA00-B27A-4B13-BC51-39E08DF73B8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8EDE3F9B-00A0-4EE4-A959-45DA9A3B0A7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65E0B00C-5E05-49F7-A920-2705FC9B51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94B34507-AF35-48B7-AB90-B80ACF60750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596C834C-5782-4652-B203-FDBB99F900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F279924E-D433-420E-8847-2B76123153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A7D0C810-0EC6-44BF-B87C-B9D6F4261A76}"/>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7403BC5E-39F6-4E0F-B83D-97B4EC8B244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FE2CE6D1-E0F1-4472-A498-233D9CD6447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96EE7737-E117-4C0B-8B0F-59BB19CB1FA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E2830C7F-F741-4AA9-9F9A-E1D336B18C1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66E0AD55-9937-4017-82D5-8E03F1B34A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33E80ED7-8D41-473C-B0A8-028649A1794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3257D4BF-6272-4FA6-AE18-2A70FB8C2A0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F3D33E79-DDF2-4882-85F6-D7B42CA0C43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BD136D3-932F-4430-92E9-8AC61E2357D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46F885A0-2474-4816-A742-3E100196ADDE}"/>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3D945F80-64C9-4A14-997D-8637133173C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5C39C8E5-CFC4-419F-ABED-662ADAC19A2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1F84C55D-6327-4CB2-84C6-63D813609B1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3565E57F-9F00-467E-B332-A4B3C6F020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45FBEC89-04C6-48E6-B468-9BDF0AE2648F}"/>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6354C894-FB5F-4028-8080-DE111F010FD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4DBE8C62-CACE-40B8-AEA1-4C66372DDAF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FE0A9E59-F511-4C12-B71F-78368F7A505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E7DDD47-0C9B-42E4-88C3-203D8B9CF8A7}"/>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341CC79C-909D-45D8-ACC1-D9BEC8EB995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630A3EF3-3147-45CE-BEDF-500ED725755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31872EF-BEAA-4BBB-9103-76B6FDB521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94B4987B-8A32-4023-ADB3-32EEADA96C33}"/>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F0FE27EB-0126-45A9-BF92-525A519E492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EAEE5247-7F10-4ECC-B18D-BDD50D6ADC8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E124D38C-0FFC-4C63-B631-4662F44742B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D64330E0-2CEB-4A24-9ACD-01978B82FE5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8D87CC9-822F-48DE-A108-5822CD01AD4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F2E559CD-9FFF-42A6-92A8-C3D3C15689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255E8663-4BC0-4DB6-B962-314C74513C7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C1BD60EA-A250-4355-82F9-F5C2CE78855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89F7C8EB-86B6-4457-BFD0-8BDC5D62631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49347CFB-2C61-4099-A8A3-3D0E74BCE5B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33D8DF33-E044-4FC7-9403-19F0A87CB2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A76B1C6C-4464-45D8-B539-5C35D5939FF9}"/>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7656AC82-EE11-4BA4-95A8-962C5EAA213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0B50C847-B7E3-4E41-8D68-BDE7245E70EF}"/>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D3B7A90F-D390-4AD0-A857-610AB40FB092}"/>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F3E78267-C583-4E95-A516-B0FED85B1E6F}"/>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3479631F-65D9-4B59-8D85-A8E092E99E0B}"/>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0932FB3D-9B70-4C78-A3EB-FFAAB4707C07}"/>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384CC890-28E7-4C02-B4CD-71DA66B3EAD1}"/>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BCAFED20-4A5F-46CC-8415-FEFDCBCE40F5}"/>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987C392C-2140-4A37-B1E5-D2AFDCBB676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2EF3672F-9BE8-4D51-B99B-CD31BF2B26F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A39079BD-32A3-4D13-B1FB-90999A4E035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B24957F-3ABC-468E-BC25-39EDFC4CA3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B07E9F88-24EE-4B6D-A29A-DF5526644FE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4C941F31-1647-4179-9DEF-161B1A5632F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7B61A250-AC25-4D63-A981-27CC22031234}"/>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D8FB875-19B4-4D1A-87E7-BB5CF7E75AE0}"/>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5C916D4A-9265-490B-B362-1C1FE5E99EC9}"/>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22C27209-9DDB-46B7-9E24-2FFCD08A2A8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1E92CCD5-F4E0-4A95-8904-C0520E95AA54}"/>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85824332-C1EF-4639-A6CB-FE1A4B703D5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EAAD6A40-FB02-4AB8-8F97-36B1A2EC07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78346005-FF44-4E19-A35B-AC56DC2056DF}"/>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C93491A2-7EDE-4CFC-937B-5394C39DC6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C6C2354E-F467-4C0D-81EC-F27F8835933A}"/>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CFE4A2F7-C334-4C14-BB46-C150AF57737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999565AB-96F5-4E1B-8D0D-A85A482CA196}"/>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048347C8-05E3-43F6-95C9-42B0D716A055}"/>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F2D3BF9-6740-4084-A1FF-D64DFA9118B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836434E7-90B1-41F1-B066-8563698CA48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17868DA3-19B2-42FE-8698-29FC15293B1A}"/>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8AE5F6EC-B889-416E-A564-933A94D2E57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335F42B9-F007-48A0-BA8C-F79FB118AA3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B9D62A5E-D0E3-4491-8020-AB12CAA1B2B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54440301-C2B8-42EC-AD66-5BD0547AB2B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7A8507EA-A466-426A-A428-63E2D7F1F0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067833B2-D0F5-4351-854B-87BBC301B2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45598A2-70FB-4BBD-A3C7-BBF0B2FCCECC}"/>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002779AD-F29F-4279-A946-3BF437DF95BA}"/>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C7DD7309-55BB-49A8-A430-6968A770FFF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CD7EFA29-5571-4C2D-8E31-8EE044688D8F}"/>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3B454614-9AC3-44EF-91F3-1C0BAB740EC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A0B2498-1121-4973-801B-F74692589D9D}"/>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8B580172-DB46-4FFF-A8F7-5B3AB31BB58D}"/>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1DD4AC37-7299-4764-84FE-1D57D1F488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B5154034-A9C3-4441-9A5B-B13A986C4FDB}"/>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F15DD5E1-E3B8-4588-9C13-52D37E93F54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4DC4DA8C-8AC3-4097-9005-6462A53312D0}"/>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79B341FF-5FA2-4DE5-823B-C6713EB71283}"/>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7422CA4D-DA24-43C6-93A7-3DAF2EBF9E2A}"/>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A52E70B4-AB19-462F-B2B5-261DA419E274}"/>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9E73A8E4-0748-4F2F-AA9F-39529B4EFF4D}"/>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273777DF-149F-444D-A5F8-3E43CCB813B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BC4CC1B7-C564-4A52-A48F-7F0CE29F97B2}"/>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3D7B7769-C8CB-497B-9BAE-A2FF5E39F45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1E1686D0-0AB2-4215-82C8-9853F54412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5E15BC59-9D6B-4B1E-AC2D-EDDC63DB7A4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A3890B11-7051-451F-8598-E6C802C935F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33754980-2E59-43B6-8854-962D724BB9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EAC77C90-87AA-4F1F-ADEF-4317BB90FE4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0DEE695B-D917-4654-AD53-48ABCDFA958D}"/>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1570A227-D564-41F6-BE54-1E31E3E493FD}"/>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2C61B155-0C90-45C7-81DD-D08780AF0F48}"/>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CFFF97F9-014C-4B79-A0D8-159ECA0F9F19}"/>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EC697FBA-AF41-4B68-AC1A-F71288832684}"/>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FA04A0AC-E242-4BC3-A2FA-D0496174373D}"/>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4ADEBDAF-5B6C-4549-A244-3249C7DC796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5DAE174E-C9F3-4642-847C-B4B5EC3C86D0}"/>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CC4D881B-A8E8-403E-8670-750AFDD8D0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6894B6F6-FB13-4E1D-8C09-7B00279A86C9}"/>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F11A5AAC-F237-43DC-B434-C624522D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982A4A17-EDED-487B-AB4F-8FDEDD4A0269}"/>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BD4BF557-9AAD-4724-B8D7-F36033B8F19F}"/>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F00596E-E309-42BF-8D48-2FA1DF5A1BBB}"/>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6323B8E0-6D63-4E06-935F-19F1671EA247}"/>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EC8EBF17-87E5-43C3-BA2F-5A5AC763078D}"/>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8BE8C0C2-5231-4DF1-A4F4-A1F920CE8614}"/>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22673FB9-D435-4039-B01A-2D80B7D95B1E}"/>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802FC15-6FD2-4818-A18B-E7DE56CD43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59A38AA9-DE8E-4768-8283-E3D41A73BE6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941326CC-C732-4BC7-B981-3454085D158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ACFE79C3-FC8C-488A-B6AC-8718E9F7028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B8F1B168-2661-4B64-98D2-D27626943C7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39F67F53-C4F8-4CC5-8362-3DA651ED977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B6A83312-681F-432B-A6A9-81791A729CE7}"/>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99CF6280-8EB6-4FD7-897B-F25C15A343C1}"/>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1AED408A-0796-4A09-AE9D-66B3BC88AD58}"/>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061D14E4-C42D-4DEA-8347-945ACA5FD3A0}"/>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4750AC01-2B0C-480F-8E3E-6C0D629E1E88}"/>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3A9E717C-0331-47D5-A1CE-72C499156B06}"/>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6706B581-9CD2-459A-A26B-47412994D2B0}"/>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2B5C35D9-FD2E-47B3-886C-D1491CB248EE}"/>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F0F8963B-09D3-43AB-BA4F-271F01FF3BB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E08084B0-D793-4D86-8AD1-FDB7F39BAC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AD67AD3E-583D-4255-B8CE-AAE4014248EC}"/>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23C8C15-8DE1-45F0-8311-A9E600D0D7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F7B50DB5-3E80-41EF-9020-4D2422CC3CC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538CDC5C-0366-465D-80D0-1D215444198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FAB7206B-E99E-453F-B0B9-313E82CF458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0706822E-7884-4271-BA5D-FAE25A5DCC3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6C53A5C4-C31F-4307-A7CE-73C5CD7A4C1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FE538F72-3E6F-45D1-A651-BA899DAE18A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22449AF1-2AF4-4AC8-BB02-48555995FE7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76F029E7-5D8B-456F-813F-0EEB406DBF74}"/>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85AD5422-4FB2-4FB0-8F82-957419D57AA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C3EF3A4D-AA04-464E-A97E-0DBE9043F61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BA2F082B-CC08-402E-AF4B-752F2FA7F65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4A43A3C2-3623-43B5-A76A-10AD7947995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83CF18C2-238A-4C06-BDE5-61E04980C8DB}"/>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78116F1E-59FD-4D21-ABFC-095AA64BCAC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60E9A5CF-BB51-4CA2-B52F-57E60124EA7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F5F2358B-7D95-49AC-B38B-1ACEB3CFF9B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7A0DD6CF-9AA3-46A5-B51F-D37C4E17BDEA}"/>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5E96DFC2-3975-4179-8463-6711E98961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38A69D20-57D1-4AD8-949D-B4CBF36F92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8AEA20D9-7F93-48CC-926F-E29690457BD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727AF4FC-95BE-40C3-94BA-C563A765AB11}"/>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D376F1CA-06F7-4BC7-8E1E-E4F1175C75FB}"/>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F75F101-FA7E-49E6-9AED-52560799590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9D885165-1E1E-4411-BDAB-2177AF43D6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01F70279-8812-4282-8006-4C868375B2F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00B62D39-A4C6-4B58-BBD6-CF44A1261361}"/>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01276253-84E1-4298-AE72-27FC2714CF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94C5A6E7-BF00-4D07-96BC-0ED58135CD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9D1A9A8B-9A47-4354-82AB-4879079FD39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82D528F3-3A59-4FD1-AA22-0A978D7D552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D1C7A817-E106-4EF9-AF52-2760097EB9A1}"/>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5AF6E500-FF02-4D9F-9758-0A38867E315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C7A30FD0-8975-428F-B071-AF7F53E3829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52DBC178-85F8-4597-B9EC-1DEA3B81DCF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2E723408-90B3-4161-9CBB-8827CF4E96BF}"/>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18916AD8-2AE4-481C-858C-C757777D3D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3B244CBC-F268-4801-9D60-813B88E2A2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7F587E0C-E00A-46BC-817D-A478BE72EDA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2A27424A-39E9-4646-A9EE-A51034C36EAF}"/>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7C6548B2-30D0-4994-85AC-970097C10FA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ABC3588B-6F97-446F-AE99-FEBEC972207A}"/>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FB8FF92A-6D2C-4BA4-A610-AC243A37D6A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80AAFBE3-585D-41E1-AF02-AE8D0BE0BA5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F166623F-63E9-4CEA-B501-880B04A1B009}"/>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75DD5D4B-549D-44A9-A95F-242D343056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68D28DCF-C627-4AAA-B465-2AA501A8AE1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96466EEE-7E9F-4405-A73A-F5E560DCFFFB}"/>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5790AED8-8CD1-4633-9DA1-42CF1C757D7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B41EA85A-1CFB-47AF-AF94-8B5E51A31E0E}"/>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D9BBF542-18F8-48DE-A20A-9843D52B545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87DB5C4D-43FE-4C06-958D-8AA8F7DD8481}"/>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007803EC-690F-4CA0-9A9C-945A19A69B0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BD08FB0F-2F0C-4E87-BEC1-B7260C8E4E5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29A0AF26-E275-42C0-94E2-959990A52FE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C1E7B3D6-23FE-45C8-BF34-3ECB7612E6D6}"/>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8C287BC0-6DC8-42AB-90E2-38EE581E982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2F79AB5B-16DA-473D-A78E-BC6B5C769545}"/>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3F38B742-6115-418A-A1F8-FFEC3C7BD63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61EE25A4-BAEF-49BE-A7E1-4BC3A10C0BDC}"/>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594198F6-8038-4D4E-A570-F20026B6DC3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DBD3E58E-55DC-46FC-B504-416A8B9BE058}"/>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0EB83758-F721-48D7-8A32-A4C97859363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34180DAF-A7AF-4749-AE56-27505F3800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FB05C5C0-A08D-4D1C-83E3-25231BFF27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2FF63D17-5DD4-4382-B4AF-4B6CC98A97D5}"/>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660907FD-D1DD-4F7F-95F8-05C985ABFDF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353FEBF7-22A8-44BE-9EEF-EC2769D7E45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FC71747F-B738-43C3-B55C-6512CEED08A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D30A24DB-C103-4225-8BBA-3666B5159EF1}"/>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CA1C5DA0-2543-4051-BF4F-285C3FEB3C9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16125A8D-AEF7-48E6-9D9F-E215D83BFC76}"/>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58D6100A-B476-48E8-A60A-449B5303D5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FD578BA4-EAA8-412F-B9EB-442CE302F94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C3E8D182-5956-4AA0-BE41-7AD7B2FFA6D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88FD5775-E3EA-473A-917B-33712306F5CA}"/>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3644F769-A9C9-4C94-B134-CFBB0FAAD68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0E8BFD5C-3FD7-4349-9905-405E0AA760AA}"/>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9A1E9AD3-BBFF-4B75-AA00-7705AC5B68D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78EAA268-F764-4892-8820-118CD7AA62AB}"/>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39EA9D43-4B40-4D26-A93C-D20E0D655D8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6B9BB14D-8E47-4E5E-9AB7-9B7D5706E5C1}"/>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5F96B1A5-8ACD-402D-9CBF-BC07A2235B2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611DC034-D3DC-4E8A-9512-B3032B05ED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3A8813E2-447B-4739-9B1D-32C04569B8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266FA72A-A7DC-4155-9978-3B1A908A7576}"/>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F43CDA52-5D4D-4B7E-9D3E-1033A7F26F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EC97B712-FCF2-404C-974D-BBA16C39FCBD}"/>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3BF35B31-8C2C-43A0-9024-C525C28070D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A672F8EF-4250-486A-B2F7-496074D122DF}"/>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4ED6D94C-15FC-41EB-B3DF-165F99A17A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554CB58-CFFB-4DD9-90F6-9C1F5DA11914}"/>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B21B6E99-EDAC-451B-8033-1E53B6813D0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1906FACC-C730-4EB2-8650-E5CA4844568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B5DD25EE-C906-4907-9AF2-3247B11E17A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D69566FA-7C70-4A77-A86C-810DFC2ABF70}"/>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9C58ADB1-426F-4C4D-8A88-FA9709723A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2DF851A1-D084-4E04-B190-7067A5A94C16}"/>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C9980E5F-018E-4B5C-97EA-1F578467931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793EC38E-9B94-4E05-81AB-37CAFD413F78}"/>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0D380AD7-3A16-47B8-98D9-6E87CC24868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D51C9F9-7F11-4D75-BB42-04966B7A663D}"/>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A5E9FBFA-A2AE-41A2-A2A2-80BF01CF380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954D2AEA-7898-46E3-88F2-5ABA4DD6F12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479121F6-B347-45A9-8B77-771E3E8B78C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1EEDF7CA-C583-46EF-8C36-6B1E715526E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5BC65698-20AF-4A05-BF69-FC8C4733881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82A6C5C5-1252-48D9-AA14-9F9638D242A5}"/>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D097712A-40AC-4E56-99A6-4103794F489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834103A1-251A-4122-880A-D0B1A2D327ED}"/>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0EC0555-1684-4CB8-9741-A9084338520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743D14DA-1F08-4EFF-B8CB-496F810C3493}"/>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3A60D4B2-00D2-4153-BF17-B2D8B74CBACC}"/>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2EAA9497-F0A1-43B5-8250-C2245D8BC7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5876CA1D-BE33-46A4-9264-C100DD88826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CAB5BE05-E42A-4807-9A9A-E6DC7F1FC5B5}"/>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BA4BAB8E-8F22-4E15-B821-9B1118D1850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D7254293-5BDA-43B6-9AF3-F7CCD20CE653}"/>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FF82C7E7-D044-4FA9-A0D9-507EE697C852}"/>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B95865BB-9EC5-41DF-BE23-FA0E5357D19C}"/>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DE5924E7-AB2C-4C6E-8443-39FD4697D04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7F7735E8-FC24-433F-8B39-2A3C378FACFD}"/>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BD3E316B-202B-429F-8A80-030150D2BA5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2957B360-B4F9-4401-A2EC-EC57C766177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D344B108-9E5E-44F7-9B52-F2B1DB94693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897AE132-F036-40F9-B5C3-5AD72F1DE8A1}"/>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EE7E774F-8D30-44A2-BF0F-EC2F1C7DA7E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96733D6A-778E-4342-BC31-AE381D9EDC4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2230162C-29B4-4CE2-A01F-83DF4C09F56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8F27B0BA-C6A0-4F79-8101-FBA25BCC367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B1DD34A8-B225-4E4F-BB77-5ACDC6CFC27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439D3044-413E-44DD-8AFB-F1AEE9865D5A}"/>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C2805FFC-B10C-4968-8429-889BA1303FC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EF012771-19C9-4013-970C-4BF07A601BC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504D831A-0926-4C51-8D78-E0AA5300DB5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7E12C215-1045-49FF-87DD-02E1BB1B8CCE}"/>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764BCA0-8A6E-452D-96A3-C2C05CA3B04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95A9E702-7B65-4378-B0F7-241DE58AC8BC}"/>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95DF2F30-563C-4885-AE45-8CDC779022E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A6B7F2AF-DAC1-478B-82DE-2C6FD1E183C1}"/>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F069D15C-367C-4D19-94B8-8B4AFABE050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9B13EBF7-B2E1-415F-9FA9-88D963275120}"/>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B9B211F-0A5C-4E6D-B8DF-795062370A0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49800864-8978-4A40-A99E-AF8A15795F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0E697689-FF30-4D09-8B5A-7D0DF809B0D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CA79ABA3-6970-485D-8D35-4712415F8A82}"/>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AAF49002-FE94-4462-B22F-4AC33C3E197C}"/>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11C543C8-6897-43D2-B3EE-D10A71982C1D}"/>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3E02320-5DC4-43A7-838E-CF0542DABD4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D014C318-0893-4110-881A-B6430320F011}"/>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4BA77CED-5FC5-451F-BF6E-1AF68BE6C00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B3F922A0-3B48-4D20-A8D5-B0B49759239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37AA1256-0E8E-4614-85D7-5DA7E732213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D4FF4A81-8A0A-4EA8-BCA0-DA365CE9C161}"/>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02841275-92F0-4852-AA29-B8147FDAEC5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709F3F04-3D7F-4013-9FCB-F82B5DE21AAB}"/>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F9E05B22-728F-4CEF-88EB-7960A9AB525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239CF444-8EDD-452D-982C-DABAB39A705D}"/>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3BA22691-B49C-475C-AF10-2A66DF02D36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FB79586F-9729-4800-90D6-7A0FDE34083D}"/>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7C0E99C1-872B-4AA1-A66E-EA2C87EC9961}"/>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C2F44A2B-3640-4991-B77D-BC556CCBDA8B}"/>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FD874242-7D9F-4D66-B821-A7BE84A5B9B6}"/>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040F6350-B77E-4B4A-A4C6-4F34EA2F446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88FB3123-03EA-467E-A99F-0A69222A7C8F}"/>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21831A04-8FC7-44EC-804D-FBA04C095E4B}"/>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6DDDE2F9-2E72-4D6A-88CE-B1B614BB639B}"/>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890024CA-3BD4-46A1-845C-118B923FE251}"/>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4995710-DE35-4483-94FD-8654A53452E8}"/>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45EAFE23-1D87-4747-B2A3-4154ED848C5B}"/>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312D4868-C888-4AA4-BEA4-602ECDEF973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C32F5364-D5FB-48D2-A60C-577C4215CE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124F02E3-751E-4096-BF36-5EA583D85A0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00302CA3-AB78-467C-B242-4CB514D9726E}"/>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29713F92-E32A-45D2-B46E-3CAF0CC66D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41FEF511-F602-4E81-A6CA-8DD97A8646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6C71CD23-3FEE-4395-869C-99B0C8D060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0ACA5F9C-5730-4FCE-8251-303C9A2D8A4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D5928B80-2630-40B0-BF8E-4E29A4FBFD66}"/>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9093AF8F-96EF-492B-8265-9CDD8648776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ECE96D9C-2BAF-4885-A4E2-DB21CA1EA7F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6F27CC96-7216-4E48-A9C6-60909E2BD11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DF3A445F-A09D-4FF7-B882-BAF76BDE6514}"/>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8DC4594C-3FEB-47E9-B1EC-0303D150A5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A8ADA9B6-4A30-4094-A77C-A6572E0E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1E90FD60-AFE0-4D18-9B91-241F8726552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E2939FCB-DA87-407C-AE1E-B62979566B4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D7127724-2121-4733-92FA-DE8ECE2FF6C9}"/>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6084296F-5338-49E1-961A-96FEEC577EC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42D7BC4E-1E93-4206-91F4-EF618DACB40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72E69823-7AC6-4A5B-9493-E7592CF966C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DEA3345A-EB1F-4A1A-8FA5-F3D65F5123FF}"/>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0EE3E80-8BC7-40D3-903A-74791CF967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E1449F18-4094-49D4-8A41-F817F70073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512BCB07-A1C4-4BD6-A57C-1B745E97C08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64E21C42-5445-48CB-99E0-D223FEC620B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4B0D4EE1-D95F-4C92-A93B-0D056CCCA5CA}"/>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C0E36FD3-7683-43E2-B8E8-6B8124DDCDE3}"/>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2565B18A-DBB5-4BA3-A539-D98D2225ECB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25C961B7-E09B-443C-B1DD-9907A63520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99335968-B0AA-4122-AE42-CEC5F964B6E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90565A34-3D0F-433D-809F-2F5F96759DE1}"/>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7D938521-6709-42E2-83EF-194DFAABD8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C26A3FDA-EC3C-42C5-B854-068837AACEE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E0D47738-3C7D-49E0-92EA-5D9E797A06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5BE2C886-272E-42AD-B720-AC2020C9D1D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A14202BF-71A2-4119-9230-07149781DF9A}"/>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C5A09C10-D2B0-4B8E-9824-20844BAD099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6823996C-5731-4061-A89B-7211E3CB072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663651A1-7FF6-4605-BF51-85A1FB037AA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3F581736-D979-4AC3-BB23-580CBA727EF5}"/>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89A4A51A-F89A-420B-84B7-04F2FFA14D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8923B0AB-4FC3-4FC0-BAB7-B54F23C6D0F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0892CE69-3E50-4208-B6FA-DF0801656F2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2E4EC854-B617-4EA5-8929-A997D22ACC5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3026DF2A-8C3C-4657-B1FF-87D1B980EE24}"/>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291CBE1B-A9D4-4C04-8F4A-B3DE1A301FB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5A5B2B3-2515-47BA-B98E-2ADF0464699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760210CE-BCD4-4BC9-AC56-FCD1D0E2607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DCDE4B2D-8DE8-4286-AC0E-17A31942931D}"/>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21606858-18A9-4B6E-B4AE-EEE46D500B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CA0D718E-4BC2-47ED-AFA1-BBB3CC8CC1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AD56FCCC-054A-4720-8839-2B4CA77424F0}"/>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2B83F62F-40A8-4BEF-B014-F8DF7C6A259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F7342842-5479-485D-9CD0-C51B7B1A891B}"/>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ED6A22-0C99-4BAA-B6BE-17C0B973753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04D3D829-D44E-493A-90D5-33123F550A5D}"/>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7E32A57-3131-49B5-AF88-E089AB626E1C}"/>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28001D1C-6D4B-44CC-A50D-95060F6ABE79}"/>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83D0E096-E922-478D-ADF8-1FF87EDA2FD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E5E95460-62ED-463F-AE85-BC993EAF843E}"/>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7C32A79C-EA01-4B6D-BF88-5643EAD40B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E8713538-32BD-4B68-921F-F61C1C5F888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4D8355B7-9578-4DE5-9F91-01C46CFCAC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324F3BC8-3EA2-4C42-B436-5E272C79BCC9}"/>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144E11F2-789D-4A6F-B2C2-8008AA99040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840179ED-DED3-42AE-AC05-499BDB42655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37D73183-82DA-4A01-822F-9CEB6CA607B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BD790A7B-1635-4B87-9B5B-57EB706F08CB}"/>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743C8F9-224C-41A0-BE30-AD3340BA46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CC053095-402B-480B-A4B5-F0AF983312CF}"/>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78BB6D5F-DC36-4C25-B67E-1F770F8924D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69F02460-C3C2-4153-B86A-359F786AA46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3017514A-6B4D-4572-AD9C-29A20880CB1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4270D21B-66D7-421A-A1A5-B0B2F0BF2A1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F27E2EA-81B1-4C53-B4FF-18C455FE4C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18D19DDD-437A-4BF7-82BD-85C66295B23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4C9CB796-8BCA-4338-96B8-07CCB535BA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595E11E9-D6D3-45A5-8F1C-C7BBCEF943CB}"/>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A51E564F-8957-4722-84A2-81351C0F851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8CD1F608-6266-4DFF-9E68-73129F4F2C36}"/>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9DE888CE-64F5-413B-9C18-FE0FC84023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6C9BCF72-4C35-4C1C-A460-874A32449AAA}"/>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90596D0D-3BC9-420F-9345-13325AEAD78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C9CE3B40-0955-4873-89E5-F534A7FB18B5}"/>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CF25F229-F2FF-4DB2-A1EF-316C2E7F1E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CF8C77CF-8736-41D8-8CC8-27B0A4DA201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AC73961B-C0EA-4B2A-AC11-9EE915BBD9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4240309E-3812-462F-8298-D96C9257ABCA}"/>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D7C722CB-F4C8-4CE6-A8D4-40465052A8A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A5AE5A43-3DBB-487D-80E0-981532DA4DE1}"/>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E1AA578-8096-4598-BEC7-0EC94840DBA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96A6D5DC-2DCE-438B-BB0A-AAA6C8E4B62D}"/>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FD953D18-1BA1-4C74-9257-3AFD1A036EE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712B7AEB-DF64-45DB-BD33-B714243DD8E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C9DF0458-3229-4433-B442-3582CEDD8F1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C5C5A80E-70ED-4CA9-AAC3-488EE8924FE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8C408A87-B4D5-4F21-8D69-AAAEB0DFF9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5D389B5B-F7DB-42EB-810A-F68B9B86A97B}"/>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0C789A84-5A41-45FC-A2BA-7ED30676A21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08D2CD22-8E5A-43D7-A7D7-E2D82605ED8A}"/>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A6B36C2E-47B7-40CB-9C69-1ECFCB67752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9759DD65-7616-410B-8E38-1C156277932F}"/>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F9043627-DF65-425F-9924-477FC9DEF93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CCFD6AB6-F824-4508-BB36-E89006FD2128}"/>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7DD1376F-D41F-4FA6-B72D-FBA237553AC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CEDBCDF7-42B3-4EF8-A386-040105F748D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F793B6CA-D1D5-4FD2-9904-22E8F386092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CB375019-C03D-4411-BD3C-6BF589FD365B}"/>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57D0E065-A639-40C2-9C0E-0F270DEF5DF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7ADC857-76DF-4D10-9F6B-4B4C5AA41131}"/>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0E4E4FA9-6F8F-4EE8-9D24-DA36846A7F9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0CAF6C2D-A912-45C6-8B99-D282E1059A0F}"/>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268A3931-0B49-43A6-AB0B-DCCE596196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A6A976DB-5A4E-4227-A0E7-0912070212D0}"/>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FBE4BA2E-D505-498A-B0C9-F75014F82C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2EBA00AD-2F02-492F-82A4-1180198F61E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09FB842-894E-41D7-B236-A68EDC5ACE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1B08AFCE-879A-4937-B46C-BDD1313D5BAF}"/>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4B1A9292-6723-4F2C-A555-C020834D155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32D76492-4E42-4BE2-9153-F0F0D546DDA3}"/>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C1A1AD93-1E96-475D-931D-1378B46814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A7D9C22E-A5FD-4E04-AA92-29097AD90824}"/>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8971F3AF-C99D-4330-B63A-7F1EC1EC6C4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F95C9215-7753-4045-8F2F-BC4CAEC797A2}"/>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6239C15F-DE96-4E4E-85F3-53C0B53C79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49EEF88-1E0C-4829-9BFE-6DB9487555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3B7054A-5D52-436F-85CF-966B94266C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53FBD45F-0DDD-4B7F-B0AE-AE76F1A9F08D}"/>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9FAED247-740F-4843-8099-100FC788B15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7F557B33-E1FA-4D66-9BBF-9E559139A9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F7C55365-731E-46C1-A0D4-6689EC9728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84720BE3-8358-4099-A380-E50479D96A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51C555E0-7905-43F0-B956-EEEC6AC83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2952328" cy="868363"/>
          </a:xfrm>
        </p:spPr>
        <p:txBody>
          <a:bodyPr/>
          <a:lstStyle/>
          <a:p>
            <a:pPr eaLnBrk="1" hangingPunct="1"/>
            <a:r>
              <a:rPr lang="zh-CN" altLang="en-US" dirty="0">
                <a:latin typeface="+mj-ea"/>
                <a:ea typeface="+mj-ea"/>
              </a:rPr>
              <a:t>什么是协议</a:t>
            </a:r>
            <a:r>
              <a:rPr lang="en-US" altLang="ja-JP" dirty="0">
                <a:latin typeface="+mj-ea"/>
                <a:ea typeface="+mj-ea"/>
              </a:rPr>
              <a:t>?</a:t>
            </a:r>
            <a:endParaRPr lang="en-US" altLang="zh-CN" dirty="0">
              <a:latin typeface="+mj-ea"/>
              <a:ea typeface="+mj-ea"/>
            </a:endParaRPr>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zh-CN" altLang="en-US" i="1" dirty="0">
                <a:solidFill>
                  <a:srgbClr val="CC0000"/>
                </a:solidFill>
              </a:rPr>
              <a:t>人类交互协议</a:t>
            </a:r>
            <a:r>
              <a:rPr lang="en-US" altLang="zh-CN" i="1" dirty="0">
                <a:solidFill>
                  <a:srgbClr val="CC0000"/>
                </a:solidFill>
              </a:rPr>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几点了</a:t>
            </a:r>
            <a:r>
              <a:rPr lang="en-US" altLang="ja-JP" sz="2200" i="1" dirty="0"/>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能问个问题吗？</a:t>
            </a:r>
            <a:r>
              <a:rPr lang="en-US" altLang="ja-JP" sz="2200" i="1" dirty="0"/>
              <a:t>"</a:t>
            </a:r>
          </a:p>
          <a:p>
            <a:pPr>
              <a:lnSpc>
                <a:spcPct val="90000"/>
              </a:lnSpc>
              <a:buClr>
                <a:srgbClr val="000099"/>
              </a:buClr>
              <a:buSzPct val="75000"/>
              <a:buFont typeface="Wingdings" panose="05000000000000000000" pitchFamily="2" charset="2"/>
              <a:buChar char="v"/>
            </a:pPr>
            <a:r>
              <a:rPr lang="zh-CN" altLang="en-US" sz="2200" i="1" dirty="0"/>
              <a:t>介绍</a:t>
            </a:r>
            <a:endParaRPr lang="en-US" altLang="zh-CN" sz="2200" i="1" dirty="0"/>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a:t>
            </a:r>
            <a:r>
              <a:rPr lang="zh-CN" altLang="en-US" sz="2400" dirty="0"/>
              <a:t>特定的信息发出</a:t>
            </a:r>
            <a:endParaRPr lang="en-US" altLang="zh-CN" sz="2400" dirty="0"/>
          </a:p>
          <a:p>
            <a:pPr eaLnBrk="1" hangingPunct="1">
              <a:buFont typeface="Wingdings" panose="05000000000000000000" pitchFamily="2" charset="2"/>
              <a:buNone/>
            </a:pPr>
            <a:r>
              <a:rPr lang="en-US" altLang="zh-CN" sz="2400" dirty="0"/>
              <a:t>… </a:t>
            </a:r>
            <a:r>
              <a:rPr lang="zh-CN" altLang="en-US" sz="2400" dirty="0"/>
              <a:t>当信息被接收到时特定的动作产生，或者产生其它事件</a:t>
            </a:r>
            <a:endParaRPr lang="en-US" altLang="zh-CN" sz="2400" dirty="0"/>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zh-CN" altLang="en-US" i="1" dirty="0">
                <a:solidFill>
                  <a:srgbClr val="CC0000"/>
                </a:solidFill>
                <a:ea typeface="ＭＳ Ｐゴシック" charset="0"/>
              </a:rPr>
              <a:t>网络协议</a:t>
            </a:r>
            <a:r>
              <a:rPr lang="en-US" i="1" dirty="0">
                <a:solidFill>
                  <a:srgbClr val="CC0000"/>
                </a:solidFill>
                <a:ea typeface="ＭＳ Ｐゴシック" charset="0"/>
              </a:rPr>
              <a:t>:</a:t>
            </a:r>
          </a:p>
          <a:p>
            <a:pPr>
              <a:lnSpc>
                <a:spcPct val="90000"/>
              </a:lnSpc>
              <a:buClr>
                <a:srgbClr val="000099"/>
              </a:buClr>
              <a:buSzPct val="75000"/>
              <a:buFont typeface="Wingdings" panose="05000000000000000000" pitchFamily="2" charset="2"/>
              <a:buChar char="v"/>
              <a:defRPr/>
            </a:pPr>
            <a:r>
              <a:rPr lang="zh-CN" altLang="en-US" sz="2200" i="1" dirty="0"/>
              <a:t>主体是机器而不是人类</a:t>
            </a:r>
            <a:endParaRPr lang="en-US" sz="2200" i="1" dirty="0"/>
          </a:p>
          <a:p>
            <a:pPr>
              <a:lnSpc>
                <a:spcPct val="90000"/>
              </a:lnSpc>
              <a:buClr>
                <a:srgbClr val="000099"/>
              </a:buClr>
              <a:buSzPct val="75000"/>
              <a:buFont typeface="Wingdings" panose="05000000000000000000" pitchFamily="2" charset="2"/>
              <a:buChar char="v"/>
              <a:defRPr/>
            </a:pPr>
            <a:r>
              <a:rPr lang="zh-CN" altLang="en-US" sz="2200" i="1" dirty="0"/>
              <a:t>互联网上所有的通讯活动均由协议来控制</a:t>
            </a:r>
            <a:endParaRPr lang="en-US" sz="2200" i="1" dirty="0"/>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7" y="879474"/>
            <a:ext cx="2879104" cy="1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协议</a:t>
            </a:r>
            <a:r>
              <a:rPr lang="zh-CN" altLang="en-US" sz="2800" i="1" dirty="0">
                <a:latin typeface="+mn-ea"/>
                <a:ea typeface="+mn-ea"/>
              </a:rPr>
              <a:t>定义在网络实体之间</a:t>
            </a:r>
            <a:r>
              <a:rPr lang="en-US" altLang="zh-CN" sz="2800" i="1" dirty="0">
                <a:latin typeface="+mn-ea"/>
                <a:ea typeface="+mn-ea"/>
              </a:rPr>
              <a:t> </a:t>
            </a:r>
            <a:r>
              <a:rPr lang="zh-CN" altLang="en-US" sz="2800" i="1" dirty="0">
                <a:solidFill>
                  <a:srgbClr val="CC0000"/>
                </a:solidFill>
                <a:latin typeface="+mn-ea"/>
                <a:ea typeface="+mn-ea"/>
              </a:rPr>
              <a:t>发送与接收信息</a:t>
            </a:r>
            <a:r>
              <a:rPr lang="en-US" altLang="zh-CN" sz="2800" i="1" dirty="0">
                <a:solidFill>
                  <a:srgbClr val="CC0000"/>
                </a:solidFill>
                <a:latin typeface="+mn-ea"/>
                <a:ea typeface="+mn-ea"/>
              </a:rPr>
              <a:t>(message)</a:t>
            </a:r>
            <a:r>
              <a:rPr lang="zh-CN" altLang="en-US" sz="2800" i="1" dirty="0">
                <a:solidFill>
                  <a:srgbClr val="CC0000"/>
                </a:solidFill>
                <a:latin typeface="+mn-ea"/>
                <a:ea typeface="+mn-ea"/>
              </a:rPr>
              <a:t>时的格式、顺序</a:t>
            </a:r>
            <a:r>
              <a:rPr lang="en-US" altLang="zh-CN" sz="2800" i="1" dirty="0">
                <a:latin typeface="+mn-ea"/>
                <a:ea typeface="+mn-ea"/>
              </a:rPr>
              <a:t>, </a:t>
            </a:r>
            <a:r>
              <a:rPr lang="zh-CN" altLang="en-US" sz="2800" i="1" dirty="0">
                <a:latin typeface="+mn-ea"/>
                <a:ea typeface="+mn-ea"/>
              </a:rPr>
              <a:t>及信息传输与接收时</a:t>
            </a:r>
            <a:r>
              <a:rPr lang="en-US" altLang="zh-CN" sz="2800" i="1" dirty="0">
                <a:latin typeface="+mn-ea"/>
                <a:ea typeface="+mn-ea"/>
              </a:rPr>
              <a:t> </a:t>
            </a:r>
            <a:r>
              <a:rPr lang="zh-CN" altLang="en-US" sz="2800" i="1" dirty="0">
                <a:solidFill>
                  <a:srgbClr val="CC0000"/>
                </a:solidFill>
                <a:latin typeface="+mn-ea"/>
                <a:ea typeface="+mn-ea"/>
              </a:rPr>
              <a:t>采取的动作</a:t>
            </a:r>
            <a:endParaRPr lang="en-US" altLang="zh-CN" i="1" dirty="0">
              <a:solidFill>
                <a:srgbClr val="FF0000"/>
              </a:solidFill>
              <a:latin typeface="+mn-ea"/>
              <a:ea typeface="+mn-ea"/>
            </a:endParaRP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a:bodyPr>
          <a:lstStyle/>
          <a:p>
            <a:pPr eaLnBrk="1" hangingPunct="1">
              <a:buFont typeface="Wingdings" panose="05000000000000000000" pitchFamily="2" charset="2"/>
              <a:buNone/>
            </a:pPr>
            <a:r>
              <a:rPr lang="zh-CN" altLang="en-US" dirty="0"/>
              <a:t>人类交互协议</a:t>
            </a:r>
            <a:r>
              <a:rPr lang="en-US" altLang="zh-CN" dirty="0"/>
              <a:t> </a:t>
            </a:r>
            <a:r>
              <a:rPr lang="zh-CN" altLang="en-US" dirty="0"/>
              <a:t>与</a:t>
            </a:r>
            <a:r>
              <a:rPr lang="en-US" altLang="zh-CN" dirty="0"/>
              <a:t> </a:t>
            </a:r>
            <a:r>
              <a:rPr lang="zh-CN" altLang="en-US" dirty="0"/>
              <a:t>计算机网络协议</a:t>
            </a:r>
            <a:r>
              <a:rPr lang="en-US" altLang="zh-CN" dirty="0"/>
              <a:t>:</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mn-ea"/>
                <a:ea typeface="+mn-ea"/>
              </a:rPr>
              <a:t>Q:</a:t>
            </a:r>
            <a:r>
              <a:rPr lang="en-US" altLang="zh-CN" sz="2800" dirty="0">
                <a:latin typeface="+mn-ea"/>
                <a:ea typeface="+mn-ea"/>
              </a:rPr>
              <a:t> </a:t>
            </a:r>
            <a:r>
              <a:rPr lang="zh-CN" altLang="en-US" sz="2800" dirty="0">
                <a:solidFill>
                  <a:srgbClr val="C00000"/>
                </a:solidFill>
                <a:latin typeface="+mn-ea"/>
                <a:ea typeface="+mn-ea"/>
              </a:rPr>
              <a:t>其它人类交互协议</a:t>
            </a:r>
            <a:r>
              <a:rPr lang="en-US" altLang="zh-CN" sz="2800" dirty="0">
                <a:solidFill>
                  <a:srgbClr val="C00000"/>
                </a:solidFill>
                <a:latin typeface="+mn-ea"/>
                <a:ea typeface="+mn-ea"/>
              </a:rPr>
              <a:t>?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4" name="Group 97"/>
          <p:cNvGrpSpPr>
            <a:grpSpLocks/>
          </p:cNvGrpSpPr>
          <p:nvPr/>
        </p:nvGrpSpPr>
        <p:grpSpPr bwMode="auto">
          <a:xfrm>
            <a:off x="6888088" y="3996927"/>
            <a:ext cx="394607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lt"/>
                </a:rPr>
                <a:t>Get</a:t>
              </a:r>
              <a:r>
                <a:rPr lang="en-US" altLang="zh-CN" sz="1400" dirty="0">
                  <a:solidFill>
                    <a:srgbClr val="CC0000"/>
                  </a:solidFill>
                  <a:latin typeface="+mn-lt"/>
                </a:rPr>
                <a:t> http://www.github.com/network-distributed</a:t>
              </a:r>
              <a:endParaRPr lang="en-US" altLang="zh-CN" dirty="0">
                <a:solidFill>
                  <a:srgbClr val="CC0000"/>
                </a:solidFill>
                <a:latin typeface="+mn-lt"/>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mn-lt"/>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951612"/>
            <a:ext cx="3192463" cy="1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3317876"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400" dirty="0">
                <a:solidFill>
                  <a:srgbClr val="000099"/>
                </a:solidFill>
                <a:latin typeface="+mj-ea"/>
                <a:ea typeface="+mj-ea"/>
              </a:rPr>
              <a:t>什么是协议</a:t>
            </a:r>
            <a:r>
              <a:rPr lang="en-US" altLang="ja-JP" sz="4400" dirty="0">
                <a:solidFill>
                  <a:srgbClr val="000099"/>
                </a:solidFill>
                <a:latin typeface="+mj-ea"/>
                <a:ea typeface="+mj-ea"/>
              </a:rPr>
              <a:t>?</a:t>
            </a:r>
            <a:endParaRPr lang="en-US" altLang="zh-CN" sz="4400" dirty="0">
              <a:solidFill>
                <a:srgbClr val="000099"/>
              </a:solidFill>
              <a:latin typeface="+mj-ea"/>
              <a:ea typeface="+mj-ea"/>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lt"/>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4972669" cy="720725"/>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solidFill>
                  <a:srgbClr val="CC0000"/>
                </a:solidFill>
                <a:latin typeface="+mn-ea"/>
                <a:ea typeface="+mn-ea"/>
              </a:rPr>
              <a:t>1.2 </a:t>
            </a:r>
            <a:r>
              <a:rPr lang="zh-CN" altLang="en-US" sz="2800" dirty="0">
                <a:solidFill>
                  <a:srgbClr val="CC0000"/>
                </a:solidFill>
                <a:latin typeface="+mn-ea"/>
                <a:ea typeface="+mn-ea"/>
              </a:rPr>
              <a:t>网络边缘</a:t>
            </a:r>
            <a:endParaRPr lang="en-US" altLang="zh-CN" sz="2800" dirty="0">
              <a:solidFill>
                <a:srgbClr val="CC0000"/>
              </a:solidFill>
              <a:latin typeface="+mn-ea"/>
              <a:ea typeface="+mn-ea"/>
            </a:endParaRPr>
          </a:p>
          <a:p>
            <a:pPr lvl="2" eaLnBrk="1" hangingPunct="1">
              <a:buSzPct val="70000"/>
              <a:buFont typeface="Wingdings" panose="05000000000000000000" pitchFamily="2" charset="2"/>
              <a:buChar char="v"/>
            </a:pPr>
            <a:r>
              <a:rPr lang="en-US" altLang="zh-CN" sz="2400" dirty="0">
                <a:solidFill>
                  <a:srgbClr val="CC0000"/>
                </a:solidFill>
                <a:latin typeface="+mn-ea"/>
                <a:ea typeface="+mn-ea"/>
              </a:rPr>
              <a:t> </a:t>
            </a:r>
            <a:r>
              <a:rPr lang="zh-CN" altLang="en-US" sz="2400" dirty="0">
                <a:solidFill>
                  <a:srgbClr val="CC0000"/>
                </a:solidFill>
                <a:latin typeface="+mn-ea"/>
                <a:ea typeface="+mn-ea"/>
              </a:rPr>
              <a:t>端系统</a:t>
            </a:r>
            <a:r>
              <a:rPr lang="en-US" altLang="zh-CN" sz="2400" dirty="0">
                <a:solidFill>
                  <a:srgbClr val="CC0000"/>
                </a:solidFill>
                <a:latin typeface="+mn-ea"/>
                <a:ea typeface="+mn-ea"/>
              </a:rPr>
              <a:t>, </a:t>
            </a:r>
            <a:r>
              <a:rPr lang="zh-CN" altLang="en-US" sz="2400" dirty="0">
                <a:solidFill>
                  <a:srgbClr val="CC0000"/>
                </a:solidFill>
                <a:latin typeface="+mn-ea"/>
                <a:ea typeface="+mn-ea"/>
              </a:rPr>
              <a:t>接入网</a:t>
            </a:r>
            <a:r>
              <a:rPr lang="en-US" altLang="zh-CN" sz="2400" dirty="0">
                <a:solidFill>
                  <a:srgbClr val="CC0000"/>
                </a:solidFill>
                <a:latin typeface="+mn-ea"/>
                <a:ea typeface="+mn-ea"/>
              </a:rPr>
              <a:t>, </a:t>
            </a:r>
            <a:r>
              <a:rPr lang="zh-CN" altLang="en-US" sz="2400" dirty="0">
                <a:solidFill>
                  <a:srgbClr val="CC0000"/>
                </a:solidFill>
                <a:latin typeface="+mn-ea"/>
                <a:ea typeface="+mn-ea"/>
              </a:rPr>
              <a:t>链路</a:t>
            </a:r>
            <a:endParaRPr lang="en-US" altLang="zh-CN" sz="24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eaLnBrk="1" hangingPunct="1">
              <a:buSzPct val="70000"/>
              <a:buFont typeface="Wingdings" panose="05000000000000000000" pitchFamily="2" charset="2"/>
              <a:buChar char="v"/>
            </a:pPr>
            <a:r>
              <a:rPr lang="en-US" altLang="zh-CN" sz="2400" dirty="0">
                <a:latin typeface="+mn-ea"/>
                <a:ea typeface="+mn-ea"/>
              </a:rPr>
              <a:t> </a:t>
            </a: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a:bodyPr>
          <a:lstStyle/>
          <a:p>
            <a:pPr eaLnBrk="1" hangingPunct="1"/>
            <a:r>
              <a:rPr lang="zh-CN" altLang="en-US" sz="4000" dirty="0"/>
              <a:t>近距离观察网络结构</a:t>
            </a:r>
            <a:r>
              <a:rPr lang="en-US" altLang="zh-CN" sz="4000" dirty="0"/>
              <a:t>:</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7500" lnSpcReduction="20000"/>
          </a:bodyPr>
          <a:lstStyle/>
          <a:p>
            <a:pPr>
              <a:lnSpc>
                <a:spcPct val="110000"/>
              </a:lnSpc>
              <a:buClr>
                <a:srgbClr val="000099"/>
              </a:buClr>
              <a:buSzPct val="75000"/>
              <a:buFont typeface="Wingdings" panose="05000000000000000000" pitchFamily="2" charset="2"/>
              <a:buChar char="v"/>
              <a:defRPr/>
            </a:pPr>
            <a:r>
              <a:rPr lang="zh-CN" altLang="en-US" sz="3100" dirty="0">
                <a:solidFill>
                  <a:schemeClr val="accent1"/>
                </a:solidFill>
                <a:latin typeface="+mn-ea"/>
                <a:ea typeface="+mn-ea"/>
              </a:rPr>
              <a:t>网络边缘</a:t>
            </a:r>
            <a:r>
              <a:rPr lang="en-US" sz="3100" dirty="0">
                <a:solidFill>
                  <a:schemeClr val="accent1"/>
                </a:solidFill>
                <a:latin typeface="+mn-ea"/>
                <a:ea typeface="+mn-ea"/>
              </a:rPr>
              <a:t>:</a:t>
            </a:r>
          </a:p>
          <a:p>
            <a:pPr lvl="1">
              <a:buSzPct val="100000"/>
              <a:buFont typeface="Wingdings" panose="05000000000000000000" pitchFamily="2" charset="2"/>
              <a:buChar char="n"/>
              <a:defRPr/>
            </a:pPr>
            <a:r>
              <a:rPr lang="zh-CN" altLang="en-US" dirty="0">
                <a:latin typeface="+mn-ea"/>
                <a:ea typeface="+mn-ea"/>
                <a:cs typeface="ＭＳ Ｐゴシック" charset="0"/>
              </a:rPr>
              <a:t>主机</a:t>
            </a:r>
            <a:r>
              <a:rPr lang="en-US" dirty="0">
                <a:latin typeface="+mn-ea"/>
                <a:ea typeface="+mn-ea"/>
                <a:cs typeface="ＭＳ Ｐゴシック" charset="0"/>
              </a:rPr>
              <a:t>: </a:t>
            </a:r>
            <a:r>
              <a:rPr lang="zh-CN" altLang="en-US" dirty="0">
                <a:latin typeface="+mn-ea"/>
                <a:ea typeface="+mn-ea"/>
                <a:cs typeface="ＭＳ Ｐゴシック" charset="0"/>
              </a:rPr>
              <a:t>客户机</a:t>
            </a:r>
            <a:r>
              <a:rPr lang="en-US" dirty="0">
                <a:latin typeface="+mn-ea"/>
                <a:ea typeface="+mn-ea"/>
                <a:cs typeface="ＭＳ Ｐゴシック" charset="0"/>
              </a:rPr>
              <a:t> </a:t>
            </a:r>
            <a:r>
              <a:rPr lang="zh-CN" altLang="en-US" dirty="0">
                <a:latin typeface="+mn-ea"/>
                <a:ea typeface="+mn-ea"/>
                <a:cs typeface="ＭＳ Ｐゴシック" charset="0"/>
              </a:rPr>
              <a:t>与</a:t>
            </a:r>
            <a:r>
              <a:rPr lang="en-US" dirty="0">
                <a:latin typeface="+mn-ea"/>
                <a:ea typeface="+mn-ea"/>
                <a:cs typeface="ＭＳ Ｐゴシック" charset="0"/>
              </a:rPr>
              <a:t> </a:t>
            </a:r>
            <a:r>
              <a:rPr lang="zh-CN" altLang="en-US" dirty="0">
                <a:latin typeface="+mn-ea"/>
                <a:ea typeface="+mn-ea"/>
                <a:cs typeface="ＭＳ Ｐゴシック" charset="0"/>
              </a:rPr>
              <a:t>服务器</a:t>
            </a:r>
            <a:endParaRPr lang="en-US" dirty="0">
              <a:latin typeface="+mn-ea"/>
              <a:ea typeface="+mn-ea"/>
              <a:cs typeface="ＭＳ Ｐゴシック" charset="0"/>
            </a:endParaRPr>
          </a:p>
          <a:p>
            <a:pPr marL="457200" lvl="1" indent="0">
              <a:buSzPct val="100000"/>
              <a:buNone/>
              <a:defRPr/>
            </a:pPr>
            <a:r>
              <a:rPr lang="zh-CN" altLang="en-US" dirty="0">
                <a:latin typeface="+mn-ea"/>
                <a:ea typeface="+mn-ea"/>
                <a:cs typeface="ＭＳ Ｐゴシック" charset="0"/>
              </a:rPr>
              <a:t>（服务器通常位于数据中心）</a:t>
            </a:r>
            <a:endParaRPr lang="en-US" dirty="0">
              <a:latin typeface="+mn-ea"/>
              <a:ea typeface="+mn-ea"/>
              <a:cs typeface="ＭＳ Ｐゴシック" charset="0"/>
            </a:endParaRPr>
          </a:p>
          <a:p>
            <a:pPr lvl="1" eaLnBrk="1" hangingPunct="1">
              <a:buSzPct val="75000"/>
              <a:buFont typeface="Arial"/>
              <a:buChar char="•"/>
              <a:defRPr/>
            </a:pPr>
            <a:endParaRPr lang="en-US" dirty="0">
              <a:latin typeface="+mn-ea"/>
              <a:ea typeface="+mn-ea"/>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zh-CN" altLang="en-US" dirty="0">
                <a:solidFill>
                  <a:schemeClr val="accent1"/>
                </a:solidFill>
                <a:latin typeface="+mn-ea"/>
                <a:ea typeface="+mn-ea"/>
              </a:rPr>
              <a:t>接入网物理媒介</a:t>
            </a:r>
            <a:r>
              <a:rPr lang="en-US" altLang="zh-CN" dirty="0">
                <a:solidFill>
                  <a:schemeClr val="accent1"/>
                </a:solidFill>
                <a:latin typeface="+mn-ea"/>
                <a:ea typeface="+mn-ea"/>
              </a:rPr>
              <a:t>: </a:t>
            </a:r>
          </a:p>
          <a:p>
            <a:pPr marL="347662" lvl="1" indent="0" fontAlgn="base">
              <a:lnSpc>
                <a:spcPct val="90000"/>
              </a:lnSpc>
              <a:spcBef>
                <a:spcPct val="20000"/>
              </a:spcBef>
              <a:spcAft>
                <a:spcPct val="0"/>
              </a:spcAft>
              <a:buClr>
                <a:srgbClr val="000099"/>
              </a:buClr>
              <a:buSzPct val="75000"/>
            </a:pPr>
            <a:r>
              <a:rPr lang="zh-CN" altLang="en-US" sz="1800" dirty="0">
                <a:solidFill>
                  <a:srgbClr val="000099"/>
                </a:solidFill>
                <a:latin typeface="+mn-ea"/>
                <a:ea typeface="+mn-ea"/>
              </a:rPr>
              <a:t>有线、无线传输链路</a:t>
            </a:r>
            <a:r>
              <a:rPr lang="en-US" altLang="zh-CN" sz="1800" dirty="0">
                <a:solidFill>
                  <a:srgbClr val="000099"/>
                </a:solidFill>
                <a:latin typeface="+mn-ea"/>
                <a:ea typeface="+mn-ea"/>
              </a:rPr>
              <a:t>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zh-CN" altLang="en-US" sz="2400" dirty="0">
                <a:solidFill>
                  <a:schemeClr val="accent1"/>
                </a:solidFill>
                <a:latin typeface="+mn-ea"/>
              </a:rPr>
              <a:t>网络核心</a:t>
            </a:r>
            <a:r>
              <a:rPr lang="en-US" sz="2400" dirty="0">
                <a:solidFill>
                  <a:schemeClr val="accent1"/>
                </a:solidFill>
                <a:latin typeface="+mn-ea"/>
              </a:rPr>
              <a:t>: </a:t>
            </a: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互联的路由器</a:t>
            </a:r>
            <a:endParaRPr lang="en-US" sz="2000" dirty="0">
              <a:solidFill>
                <a:srgbClr val="000099"/>
              </a:solidFill>
              <a:latin typeface="+mn-ea"/>
              <a:cs typeface="ＭＳ Ｐゴシック" charset="0"/>
            </a:endParaRP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网络的网络</a:t>
            </a:r>
            <a:endParaRPr lang="en-US" sz="2000" dirty="0">
              <a:solidFill>
                <a:srgbClr val="000099"/>
              </a:solidFill>
              <a:latin typeface="+mn-ea"/>
              <a:cs typeface="ＭＳ Ｐゴシック" charset="0"/>
            </a:endParaRPr>
          </a:p>
          <a:p>
            <a:pPr marL="342900" indent="-342900">
              <a:spcBef>
                <a:spcPct val="20000"/>
              </a:spcBef>
              <a:buClr>
                <a:schemeClr val="accent2"/>
              </a:buClr>
              <a:buSzPct val="85000"/>
              <a:buFont typeface="Wingdings" charset="0"/>
              <a:buChar char="q"/>
              <a:defRPr/>
            </a:pPr>
            <a:endParaRPr lang="en-US" sz="2000" dirty="0">
              <a:latin typeface="+mn-ea"/>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1010033"/>
            <a:ext cx="5040636" cy="11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7" name="Group 2">
            <a:extLst>
              <a:ext uri="{FF2B5EF4-FFF2-40B4-BE49-F238E27FC236}">
                <a16:creationId xmlns:a16="http://schemas.microsoft.com/office/drawing/2014/main" id="{056565DD-F5DF-4997-8EF4-B616253DD4A3}"/>
              </a:ext>
            </a:extLst>
          </p:cNvPr>
          <p:cNvGrpSpPr>
            <a:grpSpLocks/>
          </p:cNvGrpSpPr>
          <p:nvPr/>
        </p:nvGrpSpPr>
        <p:grpSpPr bwMode="auto">
          <a:xfrm>
            <a:off x="6726239" y="1384300"/>
            <a:ext cx="3551237" cy="4612368"/>
            <a:chOff x="5202238" y="1384300"/>
            <a:chExt cx="3551237" cy="4612368"/>
          </a:xfrm>
        </p:grpSpPr>
        <p:sp>
          <p:nvSpPr>
            <p:cNvPr id="1398" name="Freeform 416">
              <a:extLst>
                <a:ext uri="{FF2B5EF4-FFF2-40B4-BE49-F238E27FC236}">
                  <a16:creationId xmlns:a16="http://schemas.microsoft.com/office/drawing/2014/main" id="{6B8FA2CB-10EB-42A8-A7B4-F840ECC87798}"/>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9" name="Freeform 415">
              <a:extLst>
                <a:ext uri="{FF2B5EF4-FFF2-40B4-BE49-F238E27FC236}">
                  <a16:creationId xmlns:a16="http://schemas.microsoft.com/office/drawing/2014/main" id="{2BD3F4DB-69BF-4D1B-94E8-B497805BE198}"/>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0" name="Freeform 665">
              <a:extLst>
                <a:ext uri="{FF2B5EF4-FFF2-40B4-BE49-F238E27FC236}">
                  <a16:creationId xmlns:a16="http://schemas.microsoft.com/office/drawing/2014/main" id="{A3C4F206-64B4-4C26-98B0-7991723F0007}"/>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01" name="Group 666">
              <a:extLst>
                <a:ext uri="{FF2B5EF4-FFF2-40B4-BE49-F238E27FC236}">
                  <a16:creationId xmlns:a16="http://schemas.microsoft.com/office/drawing/2014/main" id="{AF2FA792-9B7E-4A5C-B18A-2EC28DDD66B2}"/>
                </a:ext>
              </a:extLst>
            </p:cNvPr>
            <p:cNvGrpSpPr>
              <a:grpSpLocks/>
            </p:cNvGrpSpPr>
            <p:nvPr/>
          </p:nvGrpSpPr>
          <p:grpSpPr bwMode="auto">
            <a:xfrm>
              <a:off x="5329977" y="2980450"/>
              <a:ext cx="1458912" cy="933450"/>
              <a:chOff x="2889" y="1631"/>
              <a:chExt cx="980" cy="743"/>
            </a:xfrm>
          </p:grpSpPr>
          <p:sp>
            <p:nvSpPr>
              <p:cNvPr id="2008" name="Rectangle 667">
                <a:extLst>
                  <a:ext uri="{FF2B5EF4-FFF2-40B4-BE49-F238E27FC236}">
                    <a16:creationId xmlns:a16="http://schemas.microsoft.com/office/drawing/2014/main" id="{881C7DEB-7DEA-46A2-B69F-D7C690BAC628}"/>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009" name="AutoShape 668">
                <a:extLst>
                  <a:ext uri="{FF2B5EF4-FFF2-40B4-BE49-F238E27FC236}">
                    <a16:creationId xmlns:a16="http://schemas.microsoft.com/office/drawing/2014/main" id="{68D99D6D-7EAA-4B19-A80F-297A85166C2F}"/>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1402" name="Freeform 669">
              <a:extLst>
                <a:ext uri="{FF2B5EF4-FFF2-40B4-BE49-F238E27FC236}">
                  <a16:creationId xmlns:a16="http://schemas.microsoft.com/office/drawing/2014/main" id="{A86795FE-8E7F-495A-A297-B1DA3CE03877}"/>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3" name="Line 670">
              <a:extLst>
                <a:ext uri="{FF2B5EF4-FFF2-40B4-BE49-F238E27FC236}">
                  <a16:creationId xmlns:a16="http://schemas.microsoft.com/office/drawing/2014/main" id="{91F5FED2-5AF9-4719-8870-72DC8E0B07FD}"/>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4" name="Line 671">
              <a:extLst>
                <a:ext uri="{FF2B5EF4-FFF2-40B4-BE49-F238E27FC236}">
                  <a16:creationId xmlns:a16="http://schemas.microsoft.com/office/drawing/2014/main" id="{B5F9C518-93D0-4391-A886-457DE7F41FFE}"/>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5" name="Line 672">
              <a:extLst>
                <a:ext uri="{FF2B5EF4-FFF2-40B4-BE49-F238E27FC236}">
                  <a16:creationId xmlns:a16="http://schemas.microsoft.com/office/drawing/2014/main" id="{E383760D-7FB6-4F61-A202-55E34DD82062}"/>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6" name="Line 674">
              <a:extLst>
                <a:ext uri="{FF2B5EF4-FFF2-40B4-BE49-F238E27FC236}">
                  <a16:creationId xmlns:a16="http://schemas.microsoft.com/office/drawing/2014/main" id="{3A2E17AC-93BB-4A59-AC07-D743741F1A7F}"/>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7" name="Line 675">
              <a:extLst>
                <a:ext uri="{FF2B5EF4-FFF2-40B4-BE49-F238E27FC236}">
                  <a16:creationId xmlns:a16="http://schemas.microsoft.com/office/drawing/2014/main" id="{7D69CFA1-1AB5-4F0A-9AE0-6E8E892810ED}"/>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8" name="Line 678">
              <a:extLst>
                <a:ext uri="{FF2B5EF4-FFF2-40B4-BE49-F238E27FC236}">
                  <a16:creationId xmlns:a16="http://schemas.microsoft.com/office/drawing/2014/main" id="{4DE3D927-5212-4D8F-922C-CE644BDA5ECF}"/>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9" name="Line 679">
              <a:extLst>
                <a:ext uri="{FF2B5EF4-FFF2-40B4-BE49-F238E27FC236}">
                  <a16:creationId xmlns:a16="http://schemas.microsoft.com/office/drawing/2014/main" id="{301B9E45-E324-43C3-B915-5D56D8929603}"/>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0" name="Line 680">
              <a:extLst>
                <a:ext uri="{FF2B5EF4-FFF2-40B4-BE49-F238E27FC236}">
                  <a16:creationId xmlns:a16="http://schemas.microsoft.com/office/drawing/2014/main" id="{E90DC395-0EF5-44B3-953F-9EDDA7D53BA3}"/>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1" name="Line 682">
              <a:extLst>
                <a:ext uri="{FF2B5EF4-FFF2-40B4-BE49-F238E27FC236}">
                  <a16:creationId xmlns:a16="http://schemas.microsoft.com/office/drawing/2014/main" id="{3C4154C1-B42B-4CEF-B679-3F9962291741}"/>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2" name="Line 683">
              <a:extLst>
                <a:ext uri="{FF2B5EF4-FFF2-40B4-BE49-F238E27FC236}">
                  <a16:creationId xmlns:a16="http://schemas.microsoft.com/office/drawing/2014/main" id="{85BA98FA-63B1-4316-B0E7-0246346F06FE}"/>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3" name="Picture 684" descr="access_point_stylized_small">
              <a:extLst>
                <a:ext uri="{FF2B5EF4-FFF2-40B4-BE49-F238E27FC236}">
                  <a16:creationId xmlns:a16="http://schemas.microsoft.com/office/drawing/2014/main" id="{1E6F66EB-5D53-434E-B4CE-00968B7A6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4" name="Line 685">
              <a:extLst>
                <a:ext uri="{FF2B5EF4-FFF2-40B4-BE49-F238E27FC236}">
                  <a16:creationId xmlns:a16="http://schemas.microsoft.com/office/drawing/2014/main" id="{3F926476-9DE1-4FE4-B33D-F4F6BE457431}"/>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15" name="Line 686">
              <a:extLst>
                <a:ext uri="{FF2B5EF4-FFF2-40B4-BE49-F238E27FC236}">
                  <a16:creationId xmlns:a16="http://schemas.microsoft.com/office/drawing/2014/main" id="{0F9A973F-7FA7-40D9-9444-A8F85B9CB27C}"/>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6" name="Picture 708" descr="access_point_stylized_small">
              <a:extLst>
                <a:ext uri="{FF2B5EF4-FFF2-40B4-BE49-F238E27FC236}">
                  <a16:creationId xmlns:a16="http://schemas.microsoft.com/office/drawing/2014/main" id="{8DE0E718-3641-45DD-9CDB-387E2CF1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7" name="Line 711">
              <a:extLst>
                <a:ext uri="{FF2B5EF4-FFF2-40B4-BE49-F238E27FC236}">
                  <a16:creationId xmlns:a16="http://schemas.microsoft.com/office/drawing/2014/main" id="{5FBCA1A2-E779-4612-AE33-E5D94675FF67}"/>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8" name="Line 712">
              <a:extLst>
                <a:ext uri="{FF2B5EF4-FFF2-40B4-BE49-F238E27FC236}">
                  <a16:creationId xmlns:a16="http://schemas.microsoft.com/office/drawing/2014/main" id="{8A525B26-4179-4E0E-9317-E7CACCF2FBF7}"/>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9" name="Line 713">
              <a:extLst>
                <a:ext uri="{FF2B5EF4-FFF2-40B4-BE49-F238E27FC236}">
                  <a16:creationId xmlns:a16="http://schemas.microsoft.com/office/drawing/2014/main" id="{A0731A48-FBDE-4584-B7CB-8FB8EE38C6FB}"/>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0" name="Line 714">
              <a:extLst>
                <a:ext uri="{FF2B5EF4-FFF2-40B4-BE49-F238E27FC236}">
                  <a16:creationId xmlns:a16="http://schemas.microsoft.com/office/drawing/2014/main" id="{8C747AFC-5103-4381-BE1A-8592832A9DCA}"/>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1" name="Line 715">
              <a:extLst>
                <a:ext uri="{FF2B5EF4-FFF2-40B4-BE49-F238E27FC236}">
                  <a16:creationId xmlns:a16="http://schemas.microsoft.com/office/drawing/2014/main" id="{8263F71F-92AF-4CA4-8F75-58451D9F9444}"/>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2" name="Line 716">
              <a:extLst>
                <a:ext uri="{FF2B5EF4-FFF2-40B4-BE49-F238E27FC236}">
                  <a16:creationId xmlns:a16="http://schemas.microsoft.com/office/drawing/2014/main" id="{300B560E-BEA1-4C58-B596-E9AB5F3694D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3" name="Line 717">
              <a:extLst>
                <a:ext uri="{FF2B5EF4-FFF2-40B4-BE49-F238E27FC236}">
                  <a16:creationId xmlns:a16="http://schemas.microsoft.com/office/drawing/2014/main" id="{B4A62967-53D6-40B0-B4B5-4E3C9425A480}"/>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4" name="Line 718">
              <a:extLst>
                <a:ext uri="{FF2B5EF4-FFF2-40B4-BE49-F238E27FC236}">
                  <a16:creationId xmlns:a16="http://schemas.microsoft.com/office/drawing/2014/main" id="{6E4018DB-93D5-4481-9EB5-31F4A94FD607}"/>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5" name="Line 719">
              <a:extLst>
                <a:ext uri="{FF2B5EF4-FFF2-40B4-BE49-F238E27FC236}">
                  <a16:creationId xmlns:a16="http://schemas.microsoft.com/office/drawing/2014/main" id="{9A60FA34-3455-44DC-A776-05CDDB0EBAEB}"/>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6" name="Line 720">
              <a:extLst>
                <a:ext uri="{FF2B5EF4-FFF2-40B4-BE49-F238E27FC236}">
                  <a16:creationId xmlns:a16="http://schemas.microsoft.com/office/drawing/2014/main" id="{1EC244C7-AD8E-4F3D-B780-81A441B4366B}"/>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7" name="Line 721">
              <a:extLst>
                <a:ext uri="{FF2B5EF4-FFF2-40B4-BE49-F238E27FC236}">
                  <a16:creationId xmlns:a16="http://schemas.microsoft.com/office/drawing/2014/main" id="{F246769F-0A8E-4D9E-ABAB-316094A1D289}"/>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8" name="Line 722">
              <a:extLst>
                <a:ext uri="{FF2B5EF4-FFF2-40B4-BE49-F238E27FC236}">
                  <a16:creationId xmlns:a16="http://schemas.microsoft.com/office/drawing/2014/main" id="{028DAD61-8588-44BF-9E16-AC2C7147D207}"/>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9" name="Line 723">
              <a:extLst>
                <a:ext uri="{FF2B5EF4-FFF2-40B4-BE49-F238E27FC236}">
                  <a16:creationId xmlns:a16="http://schemas.microsoft.com/office/drawing/2014/main" id="{3C119581-2CB1-4914-AD6A-A4A803A505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0" name="Line 724">
              <a:extLst>
                <a:ext uri="{FF2B5EF4-FFF2-40B4-BE49-F238E27FC236}">
                  <a16:creationId xmlns:a16="http://schemas.microsoft.com/office/drawing/2014/main" id="{396F0916-CD81-4EB7-9C79-67C87A0AE85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1" name="Line 725">
              <a:extLst>
                <a:ext uri="{FF2B5EF4-FFF2-40B4-BE49-F238E27FC236}">
                  <a16:creationId xmlns:a16="http://schemas.microsoft.com/office/drawing/2014/main" id="{7A46694F-1E7B-40C1-8C54-8427D12424F2}"/>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2" name="Line 726">
              <a:extLst>
                <a:ext uri="{FF2B5EF4-FFF2-40B4-BE49-F238E27FC236}">
                  <a16:creationId xmlns:a16="http://schemas.microsoft.com/office/drawing/2014/main" id="{04A8998B-AA78-43DA-9583-B7779429D5F2}"/>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3" name="Line 727">
              <a:extLst>
                <a:ext uri="{FF2B5EF4-FFF2-40B4-BE49-F238E27FC236}">
                  <a16:creationId xmlns:a16="http://schemas.microsoft.com/office/drawing/2014/main" id="{5ECCBE1F-FBED-49D2-8D82-8B223D1D0888}"/>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4" name="Line 728">
              <a:extLst>
                <a:ext uri="{FF2B5EF4-FFF2-40B4-BE49-F238E27FC236}">
                  <a16:creationId xmlns:a16="http://schemas.microsoft.com/office/drawing/2014/main" id="{0A199859-12BF-4663-AB3F-BCAFC22AEAD2}"/>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5" name="Oval 407">
              <a:extLst>
                <a:ext uri="{FF2B5EF4-FFF2-40B4-BE49-F238E27FC236}">
                  <a16:creationId xmlns:a16="http://schemas.microsoft.com/office/drawing/2014/main" id="{18998C61-BC47-4EFC-B185-D288D44CE8AF}"/>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436" name="Rectangle 410">
              <a:extLst>
                <a:ext uri="{FF2B5EF4-FFF2-40B4-BE49-F238E27FC236}">
                  <a16:creationId xmlns:a16="http://schemas.microsoft.com/office/drawing/2014/main" id="{2E3F1699-F66E-48DB-99C8-0B0E610AD19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437" name="Oval 411">
              <a:extLst>
                <a:ext uri="{FF2B5EF4-FFF2-40B4-BE49-F238E27FC236}">
                  <a16:creationId xmlns:a16="http://schemas.microsoft.com/office/drawing/2014/main" id="{DAC99C95-5C8C-4D50-89E4-BA60A4F7293B}"/>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438" name="Group 732">
              <a:extLst>
                <a:ext uri="{FF2B5EF4-FFF2-40B4-BE49-F238E27FC236}">
                  <a16:creationId xmlns:a16="http://schemas.microsoft.com/office/drawing/2014/main" id="{5EEE550F-9A9D-4B28-BBB7-27610D041642}"/>
                </a:ext>
              </a:extLst>
            </p:cNvPr>
            <p:cNvGrpSpPr>
              <a:grpSpLocks/>
            </p:cNvGrpSpPr>
            <p:nvPr/>
          </p:nvGrpSpPr>
          <p:grpSpPr bwMode="auto">
            <a:xfrm>
              <a:off x="6430963" y="2519363"/>
              <a:ext cx="219075" cy="52387"/>
              <a:chOff x="2468" y="1332"/>
              <a:chExt cx="310" cy="60"/>
            </a:xfrm>
          </p:grpSpPr>
          <p:sp>
            <p:nvSpPr>
              <p:cNvPr id="2006" name="Freeform 733">
                <a:extLst>
                  <a:ext uri="{FF2B5EF4-FFF2-40B4-BE49-F238E27FC236}">
                    <a16:creationId xmlns:a16="http://schemas.microsoft.com/office/drawing/2014/main" id="{37C5AB8A-2187-40EC-9B9B-F8F936F674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7" name="Freeform 734">
                <a:extLst>
                  <a:ext uri="{FF2B5EF4-FFF2-40B4-BE49-F238E27FC236}">
                    <a16:creationId xmlns:a16="http://schemas.microsoft.com/office/drawing/2014/main" id="{3482A97D-23ED-4E89-BF2D-0BAA0F97C2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439" name="Line 735">
              <a:extLst>
                <a:ext uri="{FF2B5EF4-FFF2-40B4-BE49-F238E27FC236}">
                  <a16:creationId xmlns:a16="http://schemas.microsoft.com/office/drawing/2014/main" id="{CEE64D86-BE25-477D-B47D-DBF66259C3D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40" name="Line 736">
              <a:extLst>
                <a:ext uri="{FF2B5EF4-FFF2-40B4-BE49-F238E27FC236}">
                  <a16:creationId xmlns:a16="http://schemas.microsoft.com/office/drawing/2014/main" id="{9454A764-8732-411C-972E-BD36B8269160}"/>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1" name="Group 737">
              <a:extLst>
                <a:ext uri="{FF2B5EF4-FFF2-40B4-BE49-F238E27FC236}">
                  <a16:creationId xmlns:a16="http://schemas.microsoft.com/office/drawing/2014/main" id="{D194E419-2CD7-4D9F-8409-0D4659894C16}"/>
                </a:ext>
              </a:extLst>
            </p:cNvPr>
            <p:cNvGrpSpPr>
              <a:grpSpLocks/>
            </p:cNvGrpSpPr>
            <p:nvPr/>
          </p:nvGrpSpPr>
          <p:grpSpPr bwMode="auto">
            <a:xfrm>
              <a:off x="7202488" y="2493963"/>
              <a:ext cx="390525" cy="174625"/>
              <a:chOff x="4334" y="1470"/>
              <a:chExt cx="246" cy="107"/>
            </a:xfrm>
          </p:grpSpPr>
          <p:sp>
            <p:nvSpPr>
              <p:cNvPr id="1998" name="Oval 407">
                <a:extLst>
                  <a:ext uri="{FF2B5EF4-FFF2-40B4-BE49-F238E27FC236}">
                    <a16:creationId xmlns:a16="http://schemas.microsoft.com/office/drawing/2014/main" id="{ADBF7566-9EC9-4841-B9E4-548CCBE3615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9" name="Rectangle 410">
                <a:extLst>
                  <a:ext uri="{FF2B5EF4-FFF2-40B4-BE49-F238E27FC236}">
                    <a16:creationId xmlns:a16="http://schemas.microsoft.com/office/drawing/2014/main" id="{AFCFA263-C199-4D16-A0F9-C03B546BB25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000" name="Oval 411">
                <a:extLst>
                  <a:ext uri="{FF2B5EF4-FFF2-40B4-BE49-F238E27FC236}">
                    <a16:creationId xmlns:a16="http://schemas.microsoft.com/office/drawing/2014/main" id="{DEBCF61E-B26C-443E-806D-CCF2246D9A2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001" name="Group 741">
                <a:extLst>
                  <a:ext uri="{FF2B5EF4-FFF2-40B4-BE49-F238E27FC236}">
                    <a16:creationId xmlns:a16="http://schemas.microsoft.com/office/drawing/2014/main" id="{DE0F4487-232C-4A2E-8A0B-B12987B35DF8}"/>
                  </a:ext>
                </a:extLst>
              </p:cNvPr>
              <p:cNvGrpSpPr>
                <a:grpSpLocks/>
              </p:cNvGrpSpPr>
              <p:nvPr/>
            </p:nvGrpSpPr>
            <p:grpSpPr bwMode="auto">
              <a:xfrm>
                <a:off x="4383" y="1488"/>
                <a:ext cx="138" cy="33"/>
                <a:chOff x="2468" y="1332"/>
                <a:chExt cx="310" cy="60"/>
              </a:xfrm>
            </p:grpSpPr>
            <p:sp>
              <p:nvSpPr>
                <p:cNvPr id="2004" name="Freeform 742">
                  <a:extLst>
                    <a:ext uri="{FF2B5EF4-FFF2-40B4-BE49-F238E27FC236}">
                      <a16:creationId xmlns:a16="http://schemas.microsoft.com/office/drawing/2014/main" id="{770E8741-3C31-4799-9C3D-352CE973076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5" name="Freeform 743">
                  <a:extLst>
                    <a:ext uri="{FF2B5EF4-FFF2-40B4-BE49-F238E27FC236}">
                      <a16:creationId xmlns:a16="http://schemas.microsoft.com/office/drawing/2014/main" id="{0F009990-0C5C-4572-B882-5789F4DA68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002" name="Line 744">
                <a:extLst>
                  <a:ext uri="{FF2B5EF4-FFF2-40B4-BE49-F238E27FC236}">
                    <a16:creationId xmlns:a16="http://schemas.microsoft.com/office/drawing/2014/main" id="{7F924CB4-AA12-4EE8-A019-0F76C9A3C55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03" name="Line 745">
                <a:extLst>
                  <a:ext uri="{FF2B5EF4-FFF2-40B4-BE49-F238E27FC236}">
                    <a16:creationId xmlns:a16="http://schemas.microsoft.com/office/drawing/2014/main" id="{9A79EBE3-C3BD-4CF8-922C-D72E72989AB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2" name="Group 746">
              <a:extLst>
                <a:ext uri="{FF2B5EF4-FFF2-40B4-BE49-F238E27FC236}">
                  <a16:creationId xmlns:a16="http://schemas.microsoft.com/office/drawing/2014/main" id="{73DDB129-10D9-45D1-A038-C2473BFAE88B}"/>
                </a:ext>
              </a:extLst>
            </p:cNvPr>
            <p:cNvGrpSpPr>
              <a:grpSpLocks/>
            </p:cNvGrpSpPr>
            <p:nvPr/>
          </p:nvGrpSpPr>
          <p:grpSpPr bwMode="auto">
            <a:xfrm>
              <a:off x="7213600" y="2757488"/>
              <a:ext cx="390525" cy="174625"/>
              <a:chOff x="4334" y="1470"/>
              <a:chExt cx="246" cy="107"/>
            </a:xfrm>
          </p:grpSpPr>
          <p:sp>
            <p:nvSpPr>
              <p:cNvPr id="1990" name="Oval 407">
                <a:extLst>
                  <a:ext uri="{FF2B5EF4-FFF2-40B4-BE49-F238E27FC236}">
                    <a16:creationId xmlns:a16="http://schemas.microsoft.com/office/drawing/2014/main" id="{47D1F1E0-79DC-4585-9CA2-0B97E3FE5BD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1" name="Rectangle 410">
                <a:extLst>
                  <a:ext uri="{FF2B5EF4-FFF2-40B4-BE49-F238E27FC236}">
                    <a16:creationId xmlns:a16="http://schemas.microsoft.com/office/drawing/2014/main" id="{46458C87-4440-40FF-AEA8-1E0B74E9AB1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92" name="Oval 411">
                <a:extLst>
                  <a:ext uri="{FF2B5EF4-FFF2-40B4-BE49-F238E27FC236}">
                    <a16:creationId xmlns:a16="http://schemas.microsoft.com/office/drawing/2014/main" id="{F7403E9F-6688-450B-BDE2-929DD16D1E5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93" name="Group 750">
                <a:extLst>
                  <a:ext uri="{FF2B5EF4-FFF2-40B4-BE49-F238E27FC236}">
                    <a16:creationId xmlns:a16="http://schemas.microsoft.com/office/drawing/2014/main" id="{01BB3B8D-05D6-4A76-AB63-17F0F31209F0}"/>
                  </a:ext>
                </a:extLst>
              </p:cNvPr>
              <p:cNvGrpSpPr>
                <a:grpSpLocks/>
              </p:cNvGrpSpPr>
              <p:nvPr/>
            </p:nvGrpSpPr>
            <p:grpSpPr bwMode="auto">
              <a:xfrm>
                <a:off x="4383" y="1488"/>
                <a:ext cx="138" cy="33"/>
                <a:chOff x="2468" y="1332"/>
                <a:chExt cx="310" cy="60"/>
              </a:xfrm>
            </p:grpSpPr>
            <p:sp>
              <p:nvSpPr>
                <p:cNvPr id="1996" name="Freeform 751">
                  <a:extLst>
                    <a:ext uri="{FF2B5EF4-FFF2-40B4-BE49-F238E27FC236}">
                      <a16:creationId xmlns:a16="http://schemas.microsoft.com/office/drawing/2014/main" id="{F3C73075-A7DC-4BAF-90E4-2B3FD0EF66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97" name="Freeform 752">
                  <a:extLst>
                    <a:ext uri="{FF2B5EF4-FFF2-40B4-BE49-F238E27FC236}">
                      <a16:creationId xmlns:a16="http://schemas.microsoft.com/office/drawing/2014/main" id="{20D6192C-4552-45A0-AF43-C8E1DFC6530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94" name="Line 753">
                <a:extLst>
                  <a:ext uri="{FF2B5EF4-FFF2-40B4-BE49-F238E27FC236}">
                    <a16:creationId xmlns:a16="http://schemas.microsoft.com/office/drawing/2014/main" id="{4D0CE957-BA1F-417D-8249-91BAE25280A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5" name="Line 754">
                <a:extLst>
                  <a:ext uri="{FF2B5EF4-FFF2-40B4-BE49-F238E27FC236}">
                    <a16:creationId xmlns:a16="http://schemas.microsoft.com/office/drawing/2014/main" id="{E739D4BB-6AC6-4A69-AB5B-6683D630AC0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3" name="Group 764">
              <a:extLst>
                <a:ext uri="{FF2B5EF4-FFF2-40B4-BE49-F238E27FC236}">
                  <a16:creationId xmlns:a16="http://schemas.microsoft.com/office/drawing/2014/main" id="{81D865C5-3B60-4BE2-969B-BC5B49398E5F}"/>
                </a:ext>
              </a:extLst>
            </p:cNvPr>
            <p:cNvGrpSpPr>
              <a:grpSpLocks/>
            </p:cNvGrpSpPr>
            <p:nvPr/>
          </p:nvGrpSpPr>
          <p:grpSpPr bwMode="auto">
            <a:xfrm>
              <a:off x="7689850" y="2393950"/>
              <a:ext cx="390525" cy="174625"/>
              <a:chOff x="4334" y="1470"/>
              <a:chExt cx="246" cy="107"/>
            </a:xfrm>
          </p:grpSpPr>
          <p:sp>
            <p:nvSpPr>
              <p:cNvPr id="1982" name="Oval 407">
                <a:extLst>
                  <a:ext uri="{FF2B5EF4-FFF2-40B4-BE49-F238E27FC236}">
                    <a16:creationId xmlns:a16="http://schemas.microsoft.com/office/drawing/2014/main" id="{A92D8122-4B68-4B4C-B05E-CD45FA55E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83" name="Rectangle 410">
                <a:extLst>
                  <a:ext uri="{FF2B5EF4-FFF2-40B4-BE49-F238E27FC236}">
                    <a16:creationId xmlns:a16="http://schemas.microsoft.com/office/drawing/2014/main" id="{1C89FA3C-C997-441C-BE99-54C8AF53614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84" name="Oval 411">
                <a:extLst>
                  <a:ext uri="{FF2B5EF4-FFF2-40B4-BE49-F238E27FC236}">
                    <a16:creationId xmlns:a16="http://schemas.microsoft.com/office/drawing/2014/main" id="{73F3F61E-26E9-4693-86FE-DD138695DF1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85" name="Group 768">
                <a:extLst>
                  <a:ext uri="{FF2B5EF4-FFF2-40B4-BE49-F238E27FC236}">
                    <a16:creationId xmlns:a16="http://schemas.microsoft.com/office/drawing/2014/main" id="{5F46EFF8-A368-466E-8EC8-DF3BF8C5791F}"/>
                  </a:ext>
                </a:extLst>
              </p:cNvPr>
              <p:cNvGrpSpPr>
                <a:grpSpLocks/>
              </p:cNvGrpSpPr>
              <p:nvPr/>
            </p:nvGrpSpPr>
            <p:grpSpPr bwMode="auto">
              <a:xfrm>
                <a:off x="4383" y="1488"/>
                <a:ext cx="138" cy="33"/>
                <a:chOff x="2468" y="1332"/>
                <a:chExt cx="310" cy="60"/>
              </a:xfrm>
            </p:grpSpPr>
            <p:sp>
              <p:nvSpPr>
                <p:cNvPr id="1988" name="Freeform 769">
                  <a:extLst>
                    <a:ext uri="{FF2B5EF4-FFF2-40B4-BE49-F238E27FC236}">
                      <a16:creationId xmlns:a16="http://schemas.microsoft.com/office/drawing/2014/main" id="{EAA0B0BB-DB91-447F-BB43-98B79B04E6E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9" name="Freeform 770">
                  <a:extLst>
                    <a:ext uri="{FF2B5EF4-FFF2-40B4-BE49-F238E27FC236}">
                      <a16:creationId xmlns:a16="http://schemas.microsoft.com/office/drawing/2014/main" id="{BA4105D3-37C1-4FD6-B388-01888A1525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86" name="Line 771">
                <a:extLst>
                  <a:ext uri="{FF2B5EF4-FFF2-40B4-BE49-F238E27FC236}">
                    <a16:creationId xmlns:a16="http://schemas.microsoft.com/office/drawing/2014/main" id="{9586078E-62D7-4DDB-B803-90AC96E5657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7" name="Line 772">
                <a:extLst>
                  <a:ext uri="{FF2B5EF4-FFF2-40B4-BE49-F238E27FC236}">
                    <a16:creationId xmlns:a16="http://schemas.microsoft.com/office/drawing/2014/main" id="{BFC62110-CBDB-4745-A23C-F72CAC3B17F0}"/>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444" name="Line 782">
              <a:extLst>
                <a:ext uri="{FF2B5EF4-FFF2-40B4-BE49-F238E27FC236}">
                  <a16:creationId xmlns:a16="http://schemas.microsoft.com/office/drawing/2014/main" id="{5DDB3942-0701-46E6-A292-3EE29BA3B7EC}"/>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5" name="Group 801">
              <a:extLst>
                <a:ext uri="{FF2B5EF4-FFF2-40B4-BE49-F238E27FC236}">
                  <a16:creationId xmlns:a16="http://schemas.microsoft.com/office/drawing/2014/main" id="{7E04C75B-B747-4331-B0D2-B2B7DD861AE0}"/>
                </a:ext>
              </a:extLst>
            </p:cNvPr>
            <p:cNvGrpSpPr>
              <a:grpSpLocks/>
            </p:cNvGrpSpPr>
            <p:nvPr/>
          </p:nvGrpSpPr>
          <p:grpSpPr bwMode="auto">
            <a:xfrm>
              <a:off x="7591425" y="4806950"/>
              <a:ext cx="622300" cy="244475"/>
              <a:chOff x="4334" y="1470"/>
              <a:chExt cx="246" cy="107"/>
            </a:xfrm>
          </p:grpSpPr>
          <p:sp>
            <p:nvSpPr>
              <p:cNvPr id="1974" name="Oval 407">
                <a:extLst>
                  <a:ext uri="{FF2B5EF4-FFF2-40B4-BE49-F238E27FC236}">
                    <a16:creationId xmlns:a16="http://schemas.microsoft.com/office/drawing/2014/main" id="{1E6C822F-119A-4AD5-B3AC-056366E9693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75" name="Rectangle 410">
                <a:extLst>
                  <a:ext uri="{FF2B5EF4-FFF2-40B4-BE49-F238E27FC236}">
                    <a16:creationId xmlns:a16="http://schemas.microsoft.com/office/drawing/2014/main" id="{E425B446-70B2-49E9-BFE3-75A58B042B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76" name="Oval 411">
                <a:extLst>
                  <a:ext uri="{FF2B5EF4-FFF2-40B4-BE49-F238E27FC236}">
                    <a16:creationId xmlns:a16="http://schemas.microsoft.com/office/drawing/2014/main" id="{FE759BD9-383D-4146-BB3B-71DC25F423F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77" name="Group 805">
                <a:extLst>
                  <a:ext uri="{FF2B5EF4-FFF2-40B4-BE49-F238E27FC236}">
                    <a16:creationId xmlns:a16="http://schemas.microsoft.com/office/drawing/2014/main" id="{FEC386E8-2906-4F69-A881-9D8A13109EE8}"/>
                  </a:ext>
                </a:extLst>
              </p:cNvPr>
              <p:cNvGrpSpPr>
                <a:grpSpLocks/>
              </p:cNvGrpSpPr>
              <p:nvPr/>
            </p:nvGrpSpPr>
            <p:grpSpPr bwMode="auto">
              <a:xfrm>
                <a:off x="4383" y="1488"/>
                <a:ext cx="138" cy="33"/>
                <a:chOff x="2468" y="1332"/>
                <a:chExt cx="310" cy="60"/>
              </a:xfrm>
            </p:grpSpPr>
            <p:sp>
              <p:nvSpPr>
                <p:cNvPr id="1980" name="Freeform 806">
                  <a:extLst>
                    <a:ext uri="{FF2B5EF4-FFF2-40B4-BE49-F238E27FC236}">
                      <a16:creationId xmlns:a16="http://schemas.microsoft.com/office/drawing/2014/main" id="{7476CCB6-B214-4660-A49B-413BF114F0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1" name="Freeform 807">
                  <a:extLst>
                    <a:ext uri="{FF2B5EF4-FFF2-40B4-BE49-F238E27FC236}">
                      <a16:creationId xmlns:a16="http://schemas.microsoft.com/office/drawing/2014/main" id="{F2518429-BE3D-408A-B9E7-161AC73797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8" name="Line 808">
                <a:extLst>
                  <a:ext uri="{FF2B5EF4-FFF2-40B4-BE49-F238E27FC236}">
                    <a16:creationId xmlns:a16="http://schemas.microsoft.com/office/drawing/2014/main" id="{5D310D1C-CCFA-4507-96DD-7424399D371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9" name="Line 809">
                <a:extLst>
                  <a:ext uri="{FF2B5EF4-FFF2-40B4-BE49-F238E27FC236}">
                    <a16:creationId xmlns:a16="http://schemas.microsoft.com/office/drawing/2014/main" id="{90AA76F8-82BE-4ED6-8921-EB38F68CC5C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6" name="Group 810">
              <a:extLst>
                <a:ext uri="{FF2B5EF4-FFF2-40B4-BE49-F238E27FC236}">
                  <a16:creationId xmlns:a16="http://schemas.microsoft.com/office/drawing/2014/main" id="{6F8EF726-2503-44C3-A242-CE7C48A50727}"/>
                </a:ext>
              </a:extLst>
            </p:cNvPr>
            <p:cNvGrpSpPr>
              <a:grpSpLocks/>
            </p:cNvGrpSpPr>
            <p:nvPr/>
          </p:nvGrpSpPr>
          <p:grpSpPr bwMode="auto">
            <a:xfrm>
              <a:off x="6965950" y="4508500"/>
              <a:ext cx="622300" cy="244475"/>
              <a:chOff x="4334" y="1470"/>
              <a:chExt cx="246" cy="107"/>
            </a:xfrm>
          </p:grpSpPr>
          <p:sp>
            <p:nvSpPr>
              <p:cNvPr id="1966" name="Oval 407">
                <a:extLst>
                  <a:ext uri="{FF2B5EF4-FFF2-40B4-BE49-F238E27FC236}">
                    <a16:creationId xmlns:a16="http://schemas.microsoft.com/office/drawing/2014/main" id="{C8D8F4ED-B2EC-4A6F-870E-6CB30810814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67" name="Rectangle 410">
                <a:extLst>
                  <a:ext uri="{FF2B5EF4-FFF2-40B4-BE49-F238E27FC236}">
                    <a16:creationId xmlns:a16="http://schemas.microsoft.com/office/drawing/2014/main" id="{BB822E7C-2CEC-4A7A-8FCF-31CD043A669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8" name="Oval 411">
                <a:extLst>
                  <a:ext uri="{FF2B5EF4-FFF2-40B4-BE49-F238E27FC236}">
                    <a16:creationId xmlns:a16="http://schemas.microsoft.com/office/drawing/2014/main" id="{48843044-CD70-4C05-89DD-1604662C318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9" name="Group 814">
                <a:extLst>
                  <a:ext uri="{FF2B5EF4-FFF2-40B4-BE49-F238E27FC236}">
                    <a16:creationId xmlns:a16="http://schemas.microsoft.com/office/drawing/2014/main" id="{31976706-56AA-4E97-9F56-BA25386B55B5}"/>
                  </a:ext>
                </a:extLst>
              </p:cNvPr>
              <p:cNvGrpSpPr>
                <a:grpSpLocks/>
              </p:cNvGrpSpPr>
              <p:nvPr/>
            </p:nvGrpSpPr>
            <p:grpSpPr bwMode="auto">
              <a:xfrm>
                <a:off x="4383" y="1488"/>
                <a:ext cx="138" cy="33"/>
                <a:chOff x="2468" y="1332"/>
                <a:chExt cx="310" cy="60"/>
              </a:xfrm>
            </p:grpSpPr>
            <p:sp>
              <p:nvSpPr>
                <p:cNvPr id="1972" name="Freeform 815">
                  <a:extLst>
                    <a:ext uri="{FF2B5EF4-FFF2-40B4-BE49-F238E27FC236}">
                      <a16:creationId xmlns:a16="http://schemas.microsoft.com/office/drawing/2014/main" id="{F2CC57AF-E38B-4970-A3AE-27775D2613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73" name="Freeform 816">
                  <a:extLst>
                    <a:ext uri="{FF2B5EF4-FFF2-40B4-BE49-F238E27FC236}">
                      <a16:creationId xmlns:a16="http://schemas.microsoft.com/office/drawing/2014/main" id="{AEB312FD-A48F-4CFB-A7CC-4B57C2B615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0" name="Line 817">
                <a:extLst>
                  <a:ext uri="{FF2B5EF4-FFF2-40B4-BE49-F238E27FC236}">
                    <a16:creationId xmlns:a16="http://schemas.microsoft.com/office/drawing/2014/main" id="{36D9C22C-F0BD-45A9-A2D2-321F61474C7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1" name="Line 818">
                <a:extLst>
                  <a:ext uri="{FF2B5EF4-FFF2-40B4-BE49-F238E27FC236}">
                    <a16:creationId xmlns:a16="http://schemas.microsoft.com/office/drawing/2014/main" id="{1CA69C90-8CD5-47EC-8D73-9C5DF7F38B5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7" name="Group 819">
              <a:extLst>
                <a:ext uri="{FF2B5EF4-FFF2-40B4-BE49-F238E27FC236}">
                  <a16:creationId xmlns:a16="http://schemas.microsoft.com/office/drawing/2014/main" id="{D5663FC2-428E-4FEA-9E46-F32EC1DE3602}"/>
                </a:ext>
              </a:extLst>
            </p:cNvPr>
            <p:cNvGrpSpPr>
              <a:grpSpLocks/>
            </p:cNvGrpSpPr>
            <p:nvPr/>
          </p:nvGrpSpPr>
          <p:grpSpPr bwMode="auto">
            <a:xfrm>
              <a:off x="6242050" y="4851400"/>
              <a:ext cx="622300" cy="244475"/>
              <a:chOff x="4334" y="1470"/>
              <a:chExt cx="246" cy="107"/>
            </a:xfrm>
          </p:grpSpPr>
          <p:sp>
            <p:nvSpPr>
              <p:cNvPr id="1958" name="Oval 407">
                <a:extLst>
                  <a:ext uri="{FF2B5EF4-FFF2-40B4-BE49-F238E27FC236}">
                    <a16:creationId xmlns:a16="http://schemas.microsoft.com/office/drawing/2014/main" id="{2EDC1F78-5ED9-434E-9A10-850F01A7EE9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9" name="Rectangle 410">
                <a:extLst>
                  <a:ext uri="{FF2B5EF4-FFF2-40B4-BE49-F238E27FC236}">
                    <a16:creationId xmlns:a16="http://schemas.microsoft.com/office/drawing/2014/main" id="{22B47F8D-AC3C-4484-90BC-339E9F69AF2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0" name="Oval 411">
                <a:extLst>
                  <a:ext uri="{FF2B5EF4-FFF2-40B4-BE49-F238E27FC236}">
                    <a16:creationId xmlns:a16="http://schemas.microsoft.com/office/drawing/2014/main" id="{354DCCAD-03C0-4717-B649-5BEFFD0216C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1" name="Group 823">
                <a:extLst>
                  <a:ext uri="{FF2B5EF4-FFF2-40B4-BE49-F238E27FC236}">
                    <a16:creationId xmlns:a16="http://schemas.microsoft.com/office/drawing/2014/main" id="{C9168ABC-09DB-426B-B8D5-97F906CA14D7}"/>
                  </a:ext>
                </a:extLst>
              </p:cNvPr>
              <p:cNvGrpSpPr>
                <a:grpSpLocks/>
              </p:cNvGrpSpPr>
              <p:nvPr/>
            </p:nvGrpSpPr>
            <p:grpSpPr bwMode="auto">
              <a:xfrm>
                <a:off x="4383" y="1488"/>
                <a:ext cx="138" cy="33"/>
                <a:chOff x="2468" y="1332"/>
                <a:chExt cx="310" cy="60"/>
              </a:xfrm>
            </p:grpSpPr>
            <p:sp>
              <p:nvSpPr>
                <p:cNvPr id="1964" name="Freeform 824">
                  <a:extLst>
                    <a:ext uri="{FF2B5EF4-FFF2-40B4-BE49-F238E27FC236}">
                      <a16:creationId xmlns:a16="http://schemas.microsoft.com/office/drawing/2014/main" id="{3F3FDFA8-A173-4A55-8FAB-0D353BCC8AF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65" name="Freeform 825">
                  <a:extLst>
                    <a:ext uri="{FF2B5EF4-FFF2-40B4-BE49-F238E27FC236}">
                      <a16:creationId xmlns:a16="http://schemas.microsoft.com/office/drawing/2014/main" id="{F4F2C64D-0C0B-4501-90CC-A5C4DEB0FD7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62" name="Line 826">
                <a:extLst>
                  <a:ext uri="{FF2B5EF4-FFF2-40B4-BE49-F238E27FC236}">
                    <a16:creationId xmlns:a16="http://schemas.microsoft.com/office/drawing/2014/main" id="{D739E495-A7C0-4214-8D56-777A182812B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63" name="Line 827">
                <a:extLst>
                  <a:ext uri="{FF2B5EF4-FFF2-40B4-BE49-F238E27FC236}">
                    <a16:creationId xmlns:a16="http://schemas.microsoft.com/office/drawing/2014/main" id="{0C4659E5-04C0-4159-A677-D47AE1113D7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8" name="Group 828">
              <a:extLst>
                <a:ext uri="{FF2B5EF4-FFF2-40B4-BE49-F238E27FC236}">
                  <a16:creationId xmlns:a16="http://schemas.microsoft.com/office/drawing/2014/main" id="{B214AAC5-9506-4333-9B2E-6CCF581B034F}"/>
                </a:ext>
              </a:extLst>
            </p:cNvPr>
            <p:cNvGrpSpPr>
              <a:grpSpLocks/>
            </p:cNvGrpSpPr>
            <p:nvPr/>
          </p:nvGrpSpPr>
          <p:grpSpPr bwMode="auto">
            <a:xfrm>
              <a:off x="6051550" y="3644900"/>
              <a:ext cx="390525" cy="171450"/>
              <a:chOff x="4334" y="1470"/>
              <a:chExt cx="246" cy="107"/>
            </a:xfrm>
          </p:grpSpPr>
          <p:sp>
            <p:nvSpPr>
              <p:cNvPr id="1950" name="Oval 407">
                <a:extLst>
                  <a:ext uri="{FF2B5EF4-FFF2-40B4-BE49-F238E27FC236}">
                    <a16:creationId xmlns:a16="http://schemas.microsoft.com/office/drawing/2014/main" id="{4A22D42B-E539-4C13-A279-13DAF58886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1" name="Rectangle 410">
                <a:extLst>
                  <a:ext uri="{FF2B5EF4-FFF2-40B4-BE49-F238E27FC236}">
                    <a16:creationId xmlns:a16="http://schemas.microsoft.com/office/drawing/2014/main" id="{E77EA3D0-6D60-455F-A35E-5BD894BE05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52" name="Oval 411">
                <a:extLst>
                  <a:ext uri="{FF2B5EF4-FFF2-40B4-BE49-F238E27FC236}">
                    <a16:creationId xmlns:a16="http://schemas.microsoft.com/office/drawing/2014/main" id="{DA8380FF-91B2-4E95-BEE4-3DF6545121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53" name="Group 832">
                <a:extLst>
                  <a:ext uri="{FF2B5EF4-FFF2-40B4-BE49-F238E27FC236}">
                    <a16:creationId xmlns:a16="http://schemas.microsoft.com/office/drawing/2014/main" id="{0A6C2584-08B6-4B86-A69C-84A9C9F63BCF}"/>
                  </a:ext>
                </a:extLst>
              </p:cNvPr>
              <p:cNvGrpSpPr>
                <a:grpSpLocks/>
              </p:cNvGrpSpPr>
              <p:nvPr/>
            </p:nvGrpSpPr>
            <p:grpSpPr bwMode="auto">
              <a:xfrm>
                <a:off x="4383" y="1488"/>
                <a:ext cx="138" cy="33"/>
                <a:chOff x="2468" y="1332"/>
                <a:chExt cx="310" cy="60"/>
              </a:xfrm>
            </p:grpSpPr>
            <p:sp>
              <p:nvSpPr>
                <p:cNvPr id="1956" name="Freeform 833">
                  <a:extLst>
                    <a:ext uri="{FF2B5EF4-FFF2-40B4-BE49-F238E27FC236}">
                      <a16:creationId xmlns:a16="http://schemas.microsoft.com/office/drawing/2014/main" id="{30B78CA9-6884-44C1-8FC6-76B851F375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57" name="Freeform 834">
                  <a:extLst>
                    <a:ext uri="{FF2B5EF4-FFF2-40B4-BE49-F238E27FC236}">
                      <a16:creationId xmlns:a16="http://schemas.microsoft.com/office/drawing/2014/main" id="{AB1001B6-73B6-4A84-833D-FB4F4377A2B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54" name="Line 835">
                <a:extLst>
                  <a:ext uri="{FF2B5EF4-FFF2-40B4-BE49-F238E27FC236}">
                    <a16:creationId xmlns:a16="http://schemas.microsoft.com/office/drawing/2014/main" id="{9D473BCC-40BC-4A93-8516-E248556F9E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5" name="Line 836">
                <a:extLst>
                  <a:ext uri="{FF2B5EF4-FFF2-40B4-BE49-F238E27FC236}">
                    <a16:creationId xmlns:a16="http://schemas.microsoft.com/office/drawing/2014/main" id="{422BEF62-A910-4420-A6E9-8EFFACFB2A18}"/>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9" name="Group 846">
              <a:extLst>
                <a:ext uri="{FF2B5EF4-FFF2-40B4-BE49-F238E27FC236}">
                  <a16:creationId xmlns:a16="http://schemas.microsoft.com/office/drawing/2014/main" id="{78E230AA-8A3F-4864-86BC-C34071155450}"/>
                </a:ext>
              </a:extLst>
            </p:cNvPr>
            <p:cNvGrpSpPr>
              <a:grpSpLocks/>
            </p:cNvGrpSpPr>
            <p:nvPr/>
          </p:nvGrpSpPr>
          <p:grpSpPr bwMode="auto">
            <a:xfrm>
              <a:off x="6138863" y="1989138"/>
              <a:ext cx="282575" cy="477837"/>
              <a:chOff x="3748" y="1253"/>
              <a:chExt cx="178" cy="301"/>
            </a:xfrm>
          </p:grpSpPr>
          <p:sp>
            <p:nvSpPr>
              <p:cNvPr id="1934" name="Line 270">
                <a:extLst>
                  <a:ext uri="{FF2B5EF4-FFF2-40B4-BE49-F238E27FC236}">
                    <a16:creationId xmlns:a16="http://schemas.microsoft.com/office/drawing/2014/main" id="{ADBA7914-0809-42B9-937C-6B3460B8FD2B}"/>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5" name="Line 271">
                <a:extLst>
                  <a:ext uri="{FF2B5EF4-FFF2-40B4-BE49-F238E27FC236}">
                    <a16:creationId xmlns:a16="http://schemas.microsoft.com/office/drawing/2014/main" id="{2552B6A8-A4AB-4AF4-BFFD-B68EA7A661A6}"/>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6" name="Line 272">
                <a:extLst>
                  <a:ext uri="{FF2B5EF4-FFF2-40B4-BE49-F238E27FC236}">
                    <a16:creationId xmlns:a16="http://schemas.microsoft.com/office/drawing/2014/main" id="{32D67990-9407-4DF4-B3C3-02F508AD8CAA}"/>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7" name="Line 273">
                <a:extLst>
                  <a:ext uri="{FF2B5EF4-FFF2-40B4-BE49-F238E27FC236}">
                    <a16:creationId xmlns:a16="http://schemas.microsoft.com/office/drawing/2014/main" id="{595B51F0-6EBD-45BE-9279-77060EDC88EE}"/>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8" name="Line 274">
                <a:extLst>
                  <a:ext uri="{FF2B5EF4-FFF2-40B4-BE49-F238E27FC236}">
                    <a16:creationId xmlns:a16="http://schemas.microsoft.com/office/drawing/2014/main" id="{6035A8CB-DEB8-4C0F-817B-23D63CB0E44A}"/>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9" name="Line 275">
                <a:extLst>
                  <a:ext uri="{FF2B5EF4-FFF2-40B4-BE49-F238E27FC236}">
                    <a16:creationId xmlns:a16="http://schemas.microsoft.com/office/drawing/2014/main" id="{046C60FA-0CE8-4411-AC44-20891C33CBFC}"/>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0" name="Line 276">
                <a:extLst>
                  <a:ext uri="{FF2B5EF4-FFF2-40B4-BE49-F238E27FC236}">
                    <a16:creationId xmlns:a16="http://schemas.microsoft.com/office/drawing/2014/main" id="{F49B1BEA-3279-4EB1-B61A-0FB55DC3349B}"/>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1" name="Line 277">
                <a:extLst>
                  <a:ext uri="{FF2B5EF4-FFF2-40B4-BE49-F238E27FC236}">
                    <a16:creationId xmlns:a16="http://schemas.microsoft.com/office/drawing/2014/main" id="{932E20AB-1402-4748-9E61-311B9ACA4785}"/>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2" name="Line 278">
                <a:extLst>
                  <a:ext uri="{FF2B5EF4-FFF2-40B4-BE49-F238E27FC236}">
                    <a16:creationId xmlns:a16="http://schemas.microsoft.com/office/drawing/2014/main" id="{776A50D7-38DA-43E7-8928-88E778789619}"/>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3" name="Line 279">
                <a:extLst>
                  <a:ext uri="{FF2B5EF4-FFF2-40B4-BE49-F238E27FC236}">
                    <a16:creationId xmlns:a16="http://schemas.microsoft.com/office/drawing/2014/main" id="{5AF98653-3F6E-471E-AAE8-4CDA6277919B}"/>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4" name="Line 280">
                <a:extLst>
                  <a:ext uri="{FF2B5EF4-FFF2-40B4-BE49-F238E27FC236}">
                    <a16:creationId xmlns:a16="http://schemas.microsoft.com/office/drawing/2014/main" id="{20EDE7D3-DCC9-4232-B630-24A38F31980E}"/>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5" name="Line 281">
                <a:extLst>
                  <a:ext uri="{FF2B5EF4-FFF2-40B4-BE49-F238E27FC236}">
                    <a16:creationId xmlns:a16="http://schemas.microsoft.com/office/drawing/2014/main" id="{6CC35E74-E921-4E75-93AB-0BC12F69FD6B}"/>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6" name="Line 282">
                <a:extLst>
                  <a:ext uri="{FF2B5EF4-FFF2-40B4-BE49-F238E27FC236}">
                    <a16:creationId xmlns:a16="http://schemas.microsoft.com/office/drawing/2014/main" id="{F7FC4526-8329-4618-89D1-927066DAA17B}"/>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7" name="Line 283">
                <a:extLst>
                  <a:ext uri="{FF2B5EF4-FFF2-40B4-BE49-F238E27FC236}">
                    <a16:creationId xmlns:a16="http://schemas.microsoft.com/office/drawing/2014/main" id="{D2103647-91AB-496E-B6A8-F331A492882D}"/>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8" name="Line 284">
                <a:extLst>
                  <a:ext uri="{FF2B5EF4-FFF2-40B4-BE49-F238E27FC236}">
                    <a16:creationId xmlns:a16="http://schemas.microsoft.com/office/drawing/2014/main" id="{A7A72576-C116-48C7-AE04-E60EBB2C0E26}"/>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9" name="Oval 862">
                <a:extLst>
                  <a:ext uri="{FF2B5EF4-FFF2-40B4-BE49-F238E27FC236}">
                    <a16:creationId xmlns:a16="http://schemas.microsoft.com/office/drawing/2014/main" id="{9AED34C6-6B38-482D-889E-76BA9A22BCF3}"/>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50" name="Picture 915" descr="access_point_stylized_small">
              <a:extLst>
                <a:ext uri="{FF2B5EF4-FFF2-40B4-BE49-F238E27FC236}">
                  <a16:creationId xmlns:a16="http://schemas.microsoft.com/office/drawing/2014/main" id="{FD746FA3-0B3E-4C2D-9040-32B5F2292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 name="Line 918">
              <a:extLst>
                <a:ext uri="{FF2B5EF4-FFF2-40B4-BE49-F238E27FC236}">
                  <a16:creationId xmlns:a16="http://schemas.microsoft.com/office/drawing/2014/main" id="{662522B7-EDA4-4D91-A45A-A46DF00AE181}"/>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452" name="Group 919">
              <a:extLst>
                <a:ext uri="{FF2B5EF4-FFF2-40B4-BE49-F238E27FC236}">
                  <a16:creationId xmlns:a16="http://schemas.microsoft.com/office/drawing/2014/main" id="{D5440715-23A2-47E5-9B48-D7A560529692}"/>
                </a:ext>
              </a:extLst>
            </p:cNvPr>
            <p:cNvGrpSpPr>
              <a:grpSpLocks/>
            </p:cNvGrpSpPr>
            <p:nvPr/>
          </p:nvGrpSpPr>
          <p:grpSpPr bwMode="auto">
            <a:xfrm flipH="1">
              <a:off x="5775325" y="4533900"/>
              <a:ext cx="414338" cy="373063"/>
              <a:chOff x="2839" y="3501"/>
              <a:chExt cx="755" cy="803"/>
            </a:xfrm>
          </p:grpSpPr>
          <p:pic>
            <p:nvPicPr>
              <p:cNvPr id="1932" name="Picture 920" descr="desktop_computer_stylized_medium">
                <a:extLst>
                  <a:ext uri="{FF2B5EF4-FFF2-40B4-BE49-F238E27FC236}">
                    <a16:creationId xmlns:a16="http://schemas.microsoft.com/office/drawing/2014/main" id="{56032650-627A-495A-86C4-1180762F82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3" name="Freeform 921">
                <a:extLst>
                  <a:ext uri="{FF2B5EF4-FFF2-40B4-BE49-F238E27FC236}">
                    <a16:creationId xmlns:a16="http://schemas.microsoft.com/office/drawing/2014/main" id="{09B3F805-F323-40D8-B62F-5F442C6964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3" name="Group 922">
              <a:extLst>
                <a:ext uri="{FF2B5EF4-FFF2-40B4-BE49-F238E27FC236}">
                  <a16:creationId xmlns:a16="http://schemas.microsoft.com/office/drawing/2014/main" id="{20130F0C-E67A-48A3-91AA-857036912CF7}"/>
                </a:ext>
              </a:extLst>
            </p:cNvPr>
            <p:cNvGrpSpPr>
              <a:grpSpLocks/>
            </p:cNvGrpSpPr>
            <p:nvPr/>
          </p:nvGrpSpPr>
          <p:grpSpPr bwMode="auto">
            <a:xfrm flipH="1">
              <a:off x="5457825" y="4954588"/>
              <a:ext cx="482600" cy="406400"/>
              <a:chOff x="2839" y="3501"/>
              <a:chExt cx="755" cy="803"/>
            </a:xfrm>
          </p:grpSpPr>
          <p:pic>
            <p:nvPicPr>
              <p:cNvPr id="1930" name="Picture 923" descr="desktop_computer_stylized_medium">
                <a:extLst>
                  <a:ext uri="{FF2B5EF4-FFF2-40B4-BE49-F238E27FC236}">
                    <a16:creationId xmlns:a16="http://schemas.microsoft.com/office/drawing/2014/main" id="{7AB2D10D-9CC0-4E81-A3CE-A825B1350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1" name="Freeform 924">
                <a:extLst>
                  <a:ext uri="{FF2B5EF4-FFF2-40B4-BE49-F238E27FC236}">
                    <a16:creationId xmlns:a16="http://schemas.microsoft.com/office/drawing/2014/main" id="{6BCA9658-B86D-467D-89A8-EE0E541B5AF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4" name="Group 925">
              <a:extLst>
                <a:ext uri="{FF2B5EF4-FFF2-40B4-BE49-F238E27FC236}">
                  <a16:creationId xmlns:a16="http://schemas.microsoft.com/office/drawing/2014/main" id="{E78D0F3C-B734-4941-AF6B-232222050043}"/>
                </a:ext>
              </a:extLst>
            </p:cNvPr>
            <p:cNvGrpSpPr>
              <a:grpSpLocks/>
            </p:cNvGrpSpPr>
            <p:nvPr/>
          </p:nvGrpSpPr>
          <p:grpSpPr bwMode="auto">
            <a:xfrm flipH="1">
              <a:off x="5935663" y="5256213"/>
              <a:ext cx="427037" cy="349250"/>
              <a:chOff x="2839" y="3501"/>
              <a:chExt cx="755" cy="803"/>
            </a:xfrm>
          </p:grpSpPr>
          <p:pic>
            <p:nvPicPr>
              <p:cNvPr id="1928" name="Picture 926" descr="desktop_computer_stylized_medium">
                <a:extLst>
                  <a:ext uri="{FF2B5EF4-FFF2-40B4-BE49-F238E27FC236}">
                    <a16:creationId xmlns:a16="http://schemas.microsoft.com/office/drawing/2014/main" id="{319A950A-E6B3-420D-95F7-65E48E3D79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9" name="Freeform 927">
                <a:extLst>
                  <a:ext uri="{FF2B5EF4-FFF2-40B4-BE49-F238E27FC236}">
                    <a16:creationId xmlns:a16="http://schemas.microsoft.com/office/drawing/2014/main" id="{EA4A7DCE-2372-4C2E-AC50-50BD221B50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5" name="Group 928">
              <a:extLst>
                <a:ext uri="{FF2B5EF4-FFF2-40B4-BE49-F238E27FC236}">
                  <a16:creationId xmlns:a16="http://schemas.microsoft.com/office/drawing/2014/main" id="{46239885-6652-48D4-8FA3-E6A3F4AB9018}"/>
                </a:ext>
              </a:extLst>
            </p:cNvPr>
            <p:cNvGrpSpPr>
              <a:grpSpLocks/>
            </p:cNvGrpSpPr>
            <p:nvPr/>
          </p:nvGrpSpPr>
          <p:grpSpPr bwMode="auto">
            <a:xfrm>
              <a:off x="6550025" y="5238750"/>
              <a:ext cx="427038" cy="350838"/>
              <a:chOff x="2839" y="3501"/>
              <a:chExt cx="755" cy="803"/>
            </a:xfrm>
          </p:grpSpPr>
          <p:pic>
            <p:nvPicPr>
              <p:cNvPr id="1926" name="Picture 929" descr="desktop_computer_stylized_medium">
                <a:extLst>
                  <a:ext uri="{FF2B5EF4-FFF2-40B4-BE49-F238E27FC236}">
                    <a16:creationId xmlns:a16="http://schemas.microsoft.com/office/drawing/2014/main" id="{3A58B937-5945-4563-BD43-E617277D8C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 name="Freeform 930">
                <a:extLst>
                  <a:ext uri="{FF2B5EF4-FFF2-40B4-BE49-F238E27FC236}">
                    <a16:creationId xmlns:a16="http://schemas.microsoft.com/office/drawing/2014/main" id="{2A8B888D-2AF0-46E4-82F1-13EA8754E0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1456" name="Picture 933" descr="iphone_stylized_small">
              <a:extLst>
                <a:ext uri="{FF2B5EF4-FFF2-40B4-BE49-F238E27FC236}">
                  <a16:creationId xmlns:a16="http://schemas.microsoft.com/office/drawing/2014/main" id="{7DA0A453-E3E2-4955-9DA0-DDEE24C4F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 name="Picture 934" descr="antenna_radiation_stylized">
              <a:extLst>
                <a:ext uri="{FF2B5EF4-FFF2-40B4-BE49-F238E27FC236}">
                  <a16:creationId xmlns:a16="http://schemas.microsoft.com/office/drawing/2014/main" id="{21220542-A3AE-4F9C-8047-077D1A718F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 name="Picture 936" descr="access_point_stylized_small">
              <a:extLst>
                <a:ext uri="{FF2B5EF4-FFF2-40B4-BE49-F238E27FC236}">
                  <a16:creationId xmlns:a16="http://schemas.microsoft.com/office/drawing/2014/main" id="{FCD17EB1-E26C-46EE-AB72-06BC717D7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9" name="Group 938">
              <a:extLst>
                <a:ext uri="{FF2B5EF4-FFF2-40B4-BE49-F238E27FC236}">
                  <a16:creationId xmlns:a16="http://schemas.microsoft.com/office/drawing/2014/main" id="{DAF17449-E081-4BAC-8F7C-F6F14FAAD12F}"/>
                </a:ext>
              </a:extLst>
            </p:cNvPr>
            <p:cNvGrpSpPr>
              <a:grpSpLocks/>
            </p:cNvGrpSpPr>
            <p:nvPr/>
          </p:nvGrpSpPr>
          <p:grpSpPr bwMode="auto">
            <a:xfrm>
              <a:off x="8240713" y="5002213"/>
              <a:ext cx="227012" cy="481012"/>
              <a:chOff x="4140" y="429"/>
              <a:chExt cx="1425" cy="2396"/>
            </a:xfrm>
          </p:grpSpPr>
          <p:sp>
            <p:nvSpPr>
              <p:cNvPr id="1894" name="Freeform 939">
                <a:extLst>
                  <a:ext uri="{FF2B5EF4-FFF2-40B4-BE49-F238E27FC236}">
                    <a16:creationId xmlns:a16="http://schemas.microsoft.com/office/drawing/2014/main" id="{C697FA1B-80C6-4F56-AFC4-2F606DBA438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5" name="Rectangle 940">
                <a:extLst>
                  <a:ext uri="{FF2B5EF4-FFF2-40B4-BE49-F238E27FC236}">
                    <a16:creationId xmlns:a16="http://schemas.microsoft.com/office/drawing/2014/main" id="{0AC15838-8EF2-48E3-AE9F-B3DD023367E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6" name="Freeform 941">
                <a:extLst>
                  <a:ext uri="{FF2B5EF4-FFF2-40B4-BE49-F238E27FC236}">
                    <a16:creationId xmlns:a16="http://schemas.microsoft.com/office/drawing/2014/main" id="{41716775-7D9E-4FF0-A538-02040675DCD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7" name="Freeform 942">
                <a:extLst>
                  <a:ext uri="{FF2B5EF4-FFF2-40B4-BE49-F238E27FC236}">
                    <a16:creationId xmlns:a16="http://schemas.microsoft.com/office/drawing/2014/main" id="{C6FD4F84-3BF5-4237-9565-A95DCA0F457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8" name="Rectangle 943">
                <a:extLst>
                  <a:ext uri="{FF2B5EF4-FFF2-40B4-BE49-F238E27FC236}">
                    <a16:creationId xmlns:a16="http://schemas.microsoft.com/office/drawing/2014/main" id="{86252716-C08B-4613-99D9-79A714F5D7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99" name="Group 944">
                <a:extLst>
                  <a:ext uri="{FF2B5EF4-FFF2-40B4-BE49-F238E27FC236}">
                    <a16:creationId xmlns:a16="http://schemas.microsoft.com/office/drawing/2014/main" id="{4903BC1B-70A2-4973-BB5B-D126636C410F}"/>
                  </a:ext>
                </a:extLst>
              </p:cNvPr>
              <p:cNvGrpSpPr>
                <a:grpSpLocks/>
              </p:cNvGrpSpPr>
              <p:nvPr/>
            </p:nvGrpSpPr>
            <p:grpSpPr bwMode="auto">
              <a:xfrm>
                <a:off x="4749" y="668"/>
                <a:ext cx="581" cy="145"/>
                <a:chOff x="614" y="2568"/>
                <a:chExt cx="725" cy="139"/>
              </a:xfrm>
            </p:grpSpPr>
            <p:sp>
              <p:nvSpPr>
                <p:cNvPr id="1924" name="AutoShape 945">
                  <a:extLst>
                    <a:ext uri="{FF2B5EF4-FFF2-40B4-BE49-F238E27FC236}">
                      <a16:creationId xmlns:a16="http://schemas.microsoft.com/office/drawing/2014/main" id="{0E753F25-4ED5-418C-A63E-79CD860FC66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5" name="AutoShape 946">
                  <a:extLst>
                    <a:ext uri="{FF2B5EF4-FFF2-40B4-BE49-F238E27FC236}">
                      <a16:creationId xmlns:a16="http://schemas.microsoft.com/office/drawing/2014/main" id="{6784E695-614B-41F6-A103-C3B85764E7D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0" name="Rectangle 947">
                <a:extLst>
                  <a:ext uri="{FF2B5EF4-FFF2-40B4-BE49-F238E27FC236}">
                    <a16:creationId xmlns:a16="http://schemas.microsoft.com/office/drawing/2014/main" id="{A0132F5F-F981-48BD-900F-F01501A42E0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1" name="Group 948">
                <a:extLst>
                  <a:ext uri="{FF2B5EF4-FFF2-40B4-BE49-F238E27FC236}">
                    <a16:creationId xmlns:a16="http://schemas.microsoft.com/office/drawing/2014/main" id="{7B9EF9CB-3191-4F4F-945F-696C1B6517EC}"/>
                  </a:ext>
                </a:extLst>
              </p:cNvPr>
              <p:cNvGrpSpPr>
                <a:grpSpLocks/>
              </p:cNvGrpSpPr>
              <p:nvPr/>
            </p:nvGrpSpPr>
            <p:grpSpPr bwMode="auto">
              <a:xfrm>
                <a:off x="4747" y="994"/>
                <a:ext cx="581" cy="134"/>
                <a:chOff x="614" y="2568"/>
                <a:chExt cx="725" cy="139"/>
              </a:xfrm>
            </p:grpSpPr>
            <p:sp>
              <p:nvSpPr>
                <p:cNvPr id="1922" name="AutoShape 949">
                  <a:extLst>
                    <a:ext uri="{FF2B5EF4-FFF2-40B4-BE49-F238E27FC236}">
                      <a16:creationId xmlns:a16="http://schemas.microsoft.com/office/drawing/2014/main" id="{2C07A937-A36C-4DFA-A527-730D28BE38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3" name="AutoShape 950">
                  <a:extLst>
                    <a:ext uri="{FF2B5EF4-FFF2-40B4-BE49-F238E27FC236}">
                      <a16:creationId xmlns:a16="http://schemas.microsoft.com/office/drawing/2014/main" id="{D8F14A20-DE3B-4D09-B3F9-5099E24FF39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2" name="Rectangle 951">
                <a:extLst>
                  <a:ext uri="{FF2B5EF4-FFF2-40B4-BE49-F238E27FC236}">
                    <a16:creationId xmlns:a16="http://schemas.microsoft.com/office/drawing/2014/main" id="{826E58B8-A398-47A0-9FDC-D9B4B1C91F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3" name="Rectangle 952">
                <a:extLst>
                  <a:ext uri="{FF2B5EF4-FFF2-40B4-BE49-F238E27FC236}">
                    <a16:creationId xmlns:a16="http://schemas.microsoft.com/office/drawing/2014/main" id="{8E46DE56-40E0-407A-817E-EBEC833DC32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4" name="Group 953">
                <a:extLst>
                  <a:ext uri="{FF2B5EF4-FFF2-40B4-BE49-F238E27FC236}">
                    <a16:creationId xmlns:a16="http://schemas.microsoft.com/office/drawing/2014/main" id="{CEEE8072-F5FF-48B8-8B04-648EF6F1708A}"/>
                  </a:ext>
                </a:extLst>
              </p:cNvPr>
              <p:cNvGrpSpPr>
                <a:grpSpLocks/>
              </p:cNvGrpSpPr>
              <p:nvPr/>
            </p:nvGrpSpPr>
            <p:grpSpPr bwMode="auto">
              <a:xfrm>
                <a:off x="4735" y="1627"/>
                <a:ext cx="582" cy="151"/>
                <a:chOff x="614" y="2568"/>
                <a:chExt cx="725" cy="139"/>
              </a:xfrm>
            </p:grpSpPr>
            <p:sp>
              <p:nvSpPr>
                <p:cNvPr id="1920" name="AutoShape 954">
                  <a:extLst>
                    <a:ext uri="{FF2B5EF4-FFF2-40B4-BE49-F238E27FC236}">
                      <a16:creationId xmlns:a16="http://schemas.microsoft.com/office/drawing/2014/main" id="{9E56AB8D-C286-4D88-A9CA-4B934DA7ECD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1" name="AutoShape 955">
                  <a:extLst>
                    <a:ext uri="{FF2B5EF4-FFF2-40B4-BE49-F238E27FC236}">
                      <a16:creationId xmlns:a16="http://schemas.microsoft.com/office/drawing/2014/main" id="{9D280E18-BC2F-4AFF-857C-80AA73FA29A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5" name="Freeform 956">
                <a:extLst>
                  <a:ext uri="{FF2B5EF4-FFF2-40B4-BE49-F238E27FC236}">
                    <a16:creationId xmlns:a16="http://schemas.microsoft.com/office/drawing/2014/main" id="{E9645B01-CDAA-47AC-A038-92E76DB2C86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906" name="Group 957">
                <a:extLst>
                  <a:ext uri="{FF2B5EF4-FFF2-40B4-BE49-F238E27FC236}">
                    <a16:creationId xmlns:a16="http://schemas.microsoft.com/office/drawing/2014/main" id="{778BD5D6-958B-4853-82B7-D558981C1B6D}"/>
                  </a:ext>
                </a:extLst>
              </p:cNvPr>
              <p:cNvGrpSpPr>
                <a:grpSpLocks/>
              </p:cNvGrpSpPr>
              <p:nvPr/>
            </p:nvGrpSpPr>
            <p:grpSpPr bwMode="auto">
              <a:xfrm>
                <a:off x="4739" y="1327"/>
                <a:ext cx="582" cy="139"/>
                <a:chOff x="614" y="2568"/>
                <a:chExt cx="725" cy="139"/>
              </a:xfrm>
            </p:grpSpPr>
            <p:sp>
              <p:nvSpPr>
                <p:cNvPr id="1918" name="AutoShape 958">
                  <a:extLst>
                    <a:ext uri="{FF2B5EF4-FFF2-40B4-BE49-F238E27FC236}">
                      <a16:creationId xmlns:a16="http://schemas.microsoft.com/office/drawing/2014/main" id="{FB3A6634-5C43-4EB8-A115-948BB7288C3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9" name="AutoShape 959">
                  <a:extLst>
                    <a:ext uri="{FF2B5EF4-FFF2-40B4-BE49-F238E27FC236}">
                      <a16:creationId xmlns:a16="http://schemas.microsoft.com/office/drawing/2014/main" id="{29D23534-6933-43DC-A11A-A6B9DDFE511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7" name="Rectangle 960">
                <a:extLst>
                  <a:ext uri="{FF2B5EF4-FFF2-40B4-BE49-F238E27FC236}">
                    <a16:creationId xmlns:a16="http://schemas.microsoft.com/office/drawing/2014/main" id="{1BD374D4-97EC-41F5-A693-AAA72AA47A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8" name="Freeform 961">
                <a:extLst>
                  <a:ext uri="{FF2B5EF4-FFF2-40B4-BE49-F238E27FC236}">
                    <a16:creationId xmlns:a16="http://schemas.microsoft.com/office/drawing/2014/main" id="{2E97A29C-0155-4DCD-B2D7-CC4A9827A94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09" name="Freeform 962">
                <a:extLst>
                  <a:ext uri="{FF2B5EF4-FFF2-40B4-BE49-F238E27FC236}">
                    <a16:creationId xmlns:a16="http://schemas.microsoft.com/office/drawing/2014/main" id="{487FD785-8804-49CF-AA43-1A56D0F903A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0" name="Oval 963">
                <a:extLst>
                  <a:ext uri="{FF2B5EF4-FFF2-40B4-BE49-F238E27FC236}">
                    <a16:creationId xmlns:a16="http://schemas.microsoft.com/office/drawing/2014/main" id="{C2B4E548-25C5-4C6F-B93C-95F183BDA16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1" name="Freeform 964">
                <a:extLst>
                  <a:ext uri="{FF2B5EF4-FFF2-40B4-BE49-F238E27FC236}">
                    <a16:creationId xmlns:a16="http://schemas.microsoft.com/office/drawing/2014/main" id="{54665F99-5602-4AA5-A4FE-858EDFF9C7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2" name="AutoShape 965">
                <a:extLst>
                  <a:ext uri="{FF2B5EF4-FFF2-40B4-BE49-F238E27FC236}">
                    <a16:creationId xmlns:a16="http://schemas.microsoft.com/office/drawing/2014/main" id="{95D42DC0-B5BF-44A6-B463-8B83E0DE88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3" name="AutoShape 966">
                <a:extLst>
                  <a:ext uri="{FF2B5EF4-FFF2-40B4-BE49-F238E27FC236}">
                    <a16:creationId xmlns:a16="http://schemas.microsoft.com/office/drawing/2014/main" id="{E75D58B7-B46F-49FB-9997-9659361D72F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4" name="Oval 967">
                <a:extLst>
                  <a:ext uri="{FF2B5EF4-FFF2-40B4-BE49-F238E27FC236}">
                    <a16:creationId xmlns:a16="http://schemas.microsoft.com/office/drawing/2014/main" id="{E8651FF3-E908-427F-AE49-48E4FF18C47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5" name="Oval 968">
                <a:extLst>
                  <a:ext uri="{FF2B5EF4-FFF2-40B4-BE49-F238E27FC236}">
                    <a16:creationId xmlns:a16="http://schemas.microsoft.com/office/drawing/2014/main" id="{E1D08885-E9EC-4A17-B248-A660739B5E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916" name="Oval 969">
                <a:extLst>
                  <a:ext uri="{FF2B5EF4-FFF2-40B4-BE49-F238E27FC236}">
                    <a16:creationId xmlns:a16="http://schemas.microsoft.com/office/drawing/2014/main" id="{72FB873E-DBFA-4BE7-98D7-C1FE1644A21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7" name="Rectangle 970">
                <a:extLst>
                  <a:ext uri="{FF2B5EF4-FFF2-40B4-BE49-F238E27FC236}">
                    <a16:creationId xmlns:a16="http://schemas.microsoft.com/office/drawing/2014/main" id="{EE67C988-82E2-4382-9C97-4998EC7021C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460" name="Group 971">
              <a:extLst>
                <a:ext uri="{FF2B5EF4-FFF2-40B4-BE49-F238E27FC236}">
                  <a16:creationId xmlns:a16="http://schemas.microsoft.com/office/drawing/2014/main" id="{31AFA6B0-3FC7-429D-B06A-C537A7BC18DA}"/>
                </a:ext>
              </a:extLst>
            </p:cNvPr>
            <p:cNvGrpSpPr>
              <a:grpSpLocks/>
            </p:cNvGrpSpPr>
            <p:nvPr/>
          </p:nvGrpSpPr>
          <p:grpSpPr bwMode="auto">
            <a:xfrm>
              <a:off x="7924800" y="5303838"/>
              <a:ext cx="227013" cy="481012"/>
              <a:chOff x="4140" y="429"/>
              <a:chExt cx="1425" cy="2396"/>
            </a:xfrm>
          </p:grpSpPr>
          <p:sp>
            <p:nvSpPr>
              <p:cNvPr id="1862" name="Freeform 972">
                <a:extLst>
                  <a:ext uri="{FF2B5EF4-FFF2-40B4-BE49-F238E27FC236}">
                    <a16:creationId xmlns:a16="http://schemas.microsoft.com/office/drawing/2014/main" id="{3373A182-5758-4DA6-AD69-BA829B6D43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3" name="Rectangle 973">
                <a:extLst>
                  <a:ext uri="{FF2B5EF4-FFF2-40B4-BE49-F238E27FC236}">
                    <a16:creationId xmlns:a16="http://schemas.microsoft.com/office/drawing/2014/main" id="{E0AC68A5-6427-4B5B-894B-102478947F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64" name="Freeform 974">
                <a:extLst>
                  <a:ext uri="{FF2B5EF4-FFF2-40B4-BE49-F238E27FC236}">
                    <a16:creationId xmlns:a16="http://schemas.microsoft.com/office/drawing/2014/main" id="{FF4E3BA4-2AE3-47A2-ACB8-C6FAE10921C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5" name="Freeform 975">
                <a:extLst>
                  <a:ext uri="{FF2B5EF4-FFF2-40B4-BE49-F238E27FC236}">
                    <a16:creationId xmlns:a16="http://schemas.microsoft.com/office/drawing/2014/main" id="{9A94A09F-C171-4544-918B-DFD4A233F5A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6" name="Rectangle 976">
                <a:extLst>
                  <a:ext uri="{FF2B5EF4-FFF2-40B4-BE49-F238E27FC236}">
                    <a16:creationId xmlns:a16="http://schemas.microsoft.com/office/drawing/2014/main" id="{65A62EF8-D379-49E7-AB4C-E9F79EF79A2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7" name="Group 977">
                <a:extLst>
                  <a:ext uri="{FF2B5EF4-FFF2-40B4-BE49-F238E27FC236}">
                    <a16:creationId xmlns:a16="http://schemas.microsoft.com/office/drawing/2014/main" id="{D5745928-18A9-4DF4-98D3-6ABB5AB7B750}"/>
                  </a:ext>
                </a:extLst>
              </p:cNvPr>
              <p:cNvGrpSpPr>
                <a:grpSpLocks/>
              </p:cNvGrpSpPr>
              <p:nvPr/>
            </p:nvGrpSpPr>
            <p:grpSpPr bwMode="auto">
              <a:xfrm>
                <a:off x="4749" y="668"/>
                <a:ext cx="581" cy="145"/>
                <a:chOff x="614" y="2568"/>
                <a:chExt cx="725" cy="139"/>
              </a:xfrm>
            </p:grpSpPr>
            <p:sp>
              <p:nvSpPr>
                <p:cNvPr id="1892" name="AutoShape 978">
                  <a:extLst>
                    <a:ext uri="{FF2B5EF4-FFF2-40B4-BE49-F238E27FC236}">
                      <a16:creationId xmlns:a16="http://schemas.microsoft.com/office/drawing/2014/main" id="{6A542923-E48E-4735-B509-D831B5236EE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3" name="AutoShape 979">
                  <a:extLst>
                    <a:ext uri="{FF2B5EF4-FFF2-40B4-BE49-F238E27FC236}">
                      <a16:creationId xmlns:a16="http://schemas.microsoft.com/office/drawing/2014/main" id="{347568C5-E2FE-400F-91DB-28806F14852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68" name="Rectangle 980">
                <a:extLst>
                  <a:ext uri="{FF2B5EF4-FFF2-40B4-BE49-F238E27FC236}">
                    <a16:creationId xmlns:a16="http://schemas.microsoft.com/office/drawing/2014/main" id="{7CAC854A-A885-4479-A346-558B4E7EEE1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9" name="Group 981">
                <a:extLst>
                  <a:ext uri="{FF2B5EF4-FFF2-40B4-BE49-F238E27FC236}">
                    <a16:creationId xmlns:a16="http://schemas.microsoft.com/office/drawing/2014/main" id="{632829D8-21A9-42A2-898C-9C6AE9715C14}"/>
                  </a:ext>
                </a:extLst>
              </p:cNvPr>
              <p:cNvGrpSpPr>
                <a:grpSpLocks/>
              </p:cNvGrpSpPr>
              <p:nvPr/>
            </p:nvGrpSpPr>
            <p:grpSpPr bwMode="auto">
              <a:xfrm>
                <a:off x="4747" y="994"/>
                <a:ext cx="581" cy="134"/>
                <a:chOff x="614" y="2568"/>
                <a:chExt cx="725" cy="139"/>
              </a:xfrm>
            </p:grpSpPr>
            <p:sp>
              <p:nvSpPr>
                <p:cNvPr id="1890" name="AutoShape 982">
                  <a:extLst>
                    <a:ext uri="{FF2B5EF4-FFF2-40B4-BE49-F238E27FC236}">
                      <a16:creationId xmlns:a16="http://schemas.microsoft.com/office/drawing/2014/main" id="{9EF37D6C-2B81-45DE-A140-94A61AD017E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1" name="AutoShape 983">
                  <a:extLst>
                    <a:ext uri="{FF2B5EF4-FFF2-40B4-BE49-F238E27FC236}">
                      <a16:creationId xmlns:a16="http://schemas.microsoft.com/office/drawing/2014/main" id="{B8F058C1-392A-4812-AD63-DBF82C01979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0" name="Rectangle 984">
                <a:extLst>
                  <a:ext uri="{FF2B5EF4-FFF2-40B4-BE49-F238E27FC236}">
                    <a16:creationId xmlns:a16="http://schemas.microsoft.com/office/drawing/2014/main" id="{9AF40D9D-A4BD-452A-A621-4E6623E4431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1" name="Rectangle 985">
                <a:extLst>
                  <a:ext uri="{FF2B5EF4-FFF2-40B4-BE49-F238E27FC236}">
                    <a16:creationId xmlns:a16="http://schemas.microsoft.com/office/drawing/2014/main" id="{C72F63B2-DB10-471F-B3C2-F5F64DAEB64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72" name="Group 986">
                <a:extLst>
                  <a:ext uri="{FF2B5EF4-FFF2-40B4-BE49-F238E27FC236}">
                    <a16:creationId xmlns:a16="http://schemas.microsoft.com/office/drawing/2014/main" id="{CFB20CB3-FA5D-4418-A3FE-CE4EB9E7C2D5}"/>
                  </a:ext>
                </a:extLst>
              </p:cNvPr>
              <p:cNvGrpSpPr>
                <a:grpSpLocks/>
              </p:cNvGrpSpPr>
              <p:nvPr/>
            </p:nvGrpSpPr>
            <p:grpSpPr bwMode="auto">
              <a:xfrm>
                <a:off x="4735" y="1627"/>
                <a:ext cx="582" cy="151"/>
                <a:chOff x="614" y="2568"/>
                <a:chExt cx="725" cy="139"/>
              </a:xfrm>
            </p:grpSpPr>
            <p:sp>
              <p:nvSpPr>
                <p:cNvPr id="1888" name="AutoShape 987">
                  <a:extLst>
                    <a:ext uri="{FF2B5EF4-FFF2-40B4-BE49-F238E27FC236}">
                      <a16:creationId xmlns:a16="http://schemas.microsoft.com/office/drawing/2014/main" id="{DCF15103-C7C0-4E71-A3DC-A7F53F9A731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9" name="AutoShape 988">
                  <a:extLst>
                    <a:ext uri="{FF2B5EF4-FFF2-40B4-BE49-F238E27FC236}">
                      <a16:creationId xmlns:a16="http://schemas.microsoft.com/office/drawing/2014/main" id="{5BDBFF4E-5C2C-4FC7-9E30-7C3298C08B5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3" name="Freeform 989">
                <a:extLst>
                  <a:ext uri="{FF2B5EF4-FFF2-40B4-BE49-F238E27FC236}">
                    <a16:creationId xmlns:a16="http://schemas.microsoft.com/office/drawing/2014/main" id="{15196F42-439A-4E4B-98D9-F66B076EA9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74" name="Group 990">
                <a:extLst>
                  <a:ext uri="{FF2B5EF4-FFF2-40B4-BE49-F238E27FC236}">
                    <a16:creationId xmlns:a16="http://schemas.microsoft.com/office/drawing/2014/main" id="{123D7730-86CD-4686-A239-5235F98FA9E4}"/>
                  </a:ext>
                </a:extLst>
              </p:cNvPr>
              <p:cNvGrpSpPr>
                <a:grpSpLocks/>
              </p:cNvGrpSpPr>
              <p:nvPr/>
            </p:nvGrpSpPr>
            <p:grpSpPr bwMode="auto">
              <a:xfrm>
                <a:off x="4739" y="1327"/>
                <a:ext cx="582" cy="139"/>
                <a:chOff x="614" y="2568"/>
                <a:chExt cx="725" cy="139"/>
              </a:xfrm>
            </p:grpSpPr>
            <p:sp>
              <p:nvSpPr>
                <p:cNvPr id="1886" name="AutoShape 991">
                  <a:extLst>
                    <a:ext uri="{FF2B5EF4-FFF2-40B4-BE49-F238E27FC236}">
                      <a16:creationId xmlns:a16="http://schemas.microsoft.com/office/drawing/2014/main" id="{6D23BB29-FCF8-477B-AAFC-18EF239F7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7" name="AutoShape 992">
                  <a:extLst>
                    <a:ext uri="{FF2B5EF4-FFF2-40B4-BE49-F238E27FC236}">
                      <a16:creationId xmlns:a16="http://schemas.microsoft.com/office/drawing/2014/main" id="{B83CE3BE-8372-41FD-8BED-2EAE9C48B3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5" name="Rectangle 993">
                <a:extLst>
                  <a:ext uri="{FF2B5EF4-FFF2-40B4-BE49-F238E27FC236}">
                    <a16:creationId xmlns:a16="http://schemas.microsoft.com/office/drawing/2014/main" id="{11394063-F352-4E20-BF9E-273D790649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6" name="Freeform 994">
                <a:extLst>
                  <a:ext uri="{FF2B5EF4-FFF2-40B4-BE49-F238E27FC236}">
                    <a16:creationId xmlns:a16="http://schemas.microsoft.com/office/drawing/2014/main" id="{F0DC48C9-C1CA-487B-94EE-A4066C1225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7" name="Freeform 995">
                <a:extLst>
                  <a:ext uri="{FF2B5EF4-FFF2-40B4-BE49-F238E27FC236}">
                    <a16:creationId xmlns:a16="http://schemas.microsoft.com/office/drawing/2014/main" id="{E022A6B7-C578-4852-9E91-089699A6A1B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8" name="Oval 996">
                <a:extLst>
                  <a:ext uri="{FF2B5EF4-FFF2-40B4-BE49-F238E27FC236}">
                    <a16:creationId xmlns:a16="http://schemas.microsoft.com/office/drawing/2014/main" id="{F87CBEBD-562B-4DCE-9FD2-6CF947D66B6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9" name="Freeform 997">
                <a:extLst>
                  <a:ext uri="{FF2B5EF4-FFF2-40B4-BE49-F238E27FC236}">
                    <a16:creationId xmlns:a16="http://schemas.microsoft.com/office/drawing/2014/main" id="{3E938194-FF99-40D1-A77E-DCF29E7AB05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80" name="AutoShape 998">
                <a:extLst>
                  <a:ext uri="{FF2B5EF4-FFF2-40B4-BE49-F238E27FC236}">
                    <a16:creationId xmlns:a16="http://schemas.microsoft.com/office/drawing/2014/main" id="{F7E1EA58-547C-4BD3-BFC5-7D75168EB85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1" name="AutoShape 999">
                <a:extLst>
                  <a:ext uri="{FF2B5EF4-FFF2-40B4-BE49-F238E27FC236}">
                    <a16:creationId xmlns:a16="http://schemas.microsoft.com/office/drawing/2014/main" id="{211DA028-8BE4-4143-BEEB-D09018AE27C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2" name="Oval 1000">
                <a:extLst>
                  <a:ext uri="{FF2B5EF4-FFF2-40B4-BE49-F238E27FC236}">
                    <a16:creationId xmlns:a16="http://schemas.microsoft.com/office/drawing/2014/main" id="{70ED51FD-F67B-46BF-A1E7-F01DA2CCDCD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3" name="Oval 1001">
                <a:extLst>
                  <a:ext uri="{FF2B5EF4-FFF2-40B4-BE49-F238E27FC236}">
                    <a16:creationId xmlns:a16="http://schemas.microsoft.com/office/drawing/2014/main" id="{E6F86FC1-E4D2-4707-B4E6-50531325B34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884" name="Oval 1002">
                <a:extLst>
                  <a:ext uri="{FF2B5EF4-FFF2-40B4-BE49-F238E27FC236}">
                    <a16:creationId xmlns:a16="http://schemas.microsoft.com/office/drawing/2014/main" id="{CB2831FB-A530-4534-B3FD-4BBED91D406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5" name="Rectangle 1003">
                <a:extLst>
                  <a:ext uri="{FF2B5EF4-FFF2-40B4-BE49-F238E27FC236}">
                    <a16:creationId xmlns:a16="http://schemas.microsoft.com/office/drawing/2014/main" id="{2E2E8161-B1AD-4662-AF6F-E0D64C29FA7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61" name="Picture 1005" descr="antenna_stylized">
              <a:extLst>
                <a:ext uri="{FF2B5EF4-FFF2-40B4-BE49-F238E27FC236}">
                  <a16:creationId xmlns:a16="http://schemas.microsoft.com/office/drawing/2014/main" id="{CF35A8DD-87B2-43D5-8825-BF69996AE2D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 name="Picture 1006" descr="laptop_keyboard">
              <a:extLst>
                <a:ext uri="{FF2B5EF4-FFF2-40B4-BE49-F238E27FC236}">
                  <a16:creationId xmlns:a16="http://schemas.microsoft.com/office/drawing/2014/main" id="{A86A8CD8-E6AA-48CF-AB9D-89AB59308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3" name="Freeform 1007">
              <a:extLst>
                <a:ext uri="{FF2B5EF4-FFF2-40B4-BE49-F238E27FC236}">
                  <a16:creationId xmlns:a16="http://schemas.microsoft.com/office/drawing/2014/main" id="{813867EE-6AF9-4E02-BD81-7F6AAEF71DF3}"/>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64" name="Picture 1008" descr="screen">
              <a:extLst>
                <a:ext uri="{FF2B5EF4-FFF2-40B4-BE49-F238E27FC236}">
                  <a16:creationId xmlns:a16="http://schemas.microsoft.com/office/drawing/2014/main" id="{45D27512-AFC1-4FF6-AB40-16B66DA17E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5" name="Freeform 1009">
              <a:extLst>
                <a:ext uri="{FF2B5EF4-FFF2-40B4-BE49-F238E27FC236}">
                  <a16:creationId xmlns:a16="http://schemas.microsoft.com/office/drawing/2014/main" id="{DC48C560-6121-408C-818C-4423CA62266D}"/>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6" name="Freeform 1010">
              <a:extLst>
                <a:ext uri="{FF2B5EF4-FFF2-40B4-BE49-F238E27FC236}">
                  <a16:creationId xmlns:a16="http://schemas.microsoft.com/office/drawing/2014/main" id="{9D9A1D0A-603E-4ECB-84F0-39F336582BC9}"/>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7" name="Freeform 1011">
              <a:extLst>
                <a:ext uri="{FF2B5EF4-FFF2-40B4-BE49-F238E27FC236}">
                  <a16:creationId xmlns:a16="http://schemas.microsoft.com/office/drawing/2014/main" id="{8424A22A-EB5D-4F71-A506-CF19A011B37A}"/>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8" name="Freeform 1012">
              <a:extLst>
                <a:ext uri="{FF2B5EF4-FFF2-40B4-BE49-F238E27FC236}">
                  <a16:creationId xmlns:a16="http://schemas.microsoft.com/office/drawing/2014/main" id="{6398DCAC-BA49-406A-A62C-F6ACD6F09EDD}"/>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9" name="Freeform 1013">
              <a:extLst>
                <a:ext uri="{FF2B5EF4-FFF2-40B4-BE49-F238E27FC236}">
                  <a16:creationId xmlns:a16="http://schemas.microsoft.com/office/drawing/2014/main" id="{15282B46-A721-4DDA-B37C-8E5A73482A95}"/>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0" name="Freeform 1014">
              <a:extLst>
                <a:ext uri="{FF2B5EF4-FFF2-40B4-BE49-F238E27FC236}">
                  <a16:creationId xmlns:a16="http://schemas.microsoft.com/office/drawing/2014/main" id="{C3C565F8-2C24-4B7B-A759-92D6C1FB4C48}"/>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71" name="Group 1015">
              <a:extLst>
                <a:ext uri="{FF2B5EF4-FFF2-40B4-BE49-F238E27FC236}">
                  <a16:creationId xmlns:a16="http://schemas.microsoft.com/office/drawing/2014/main" id="{53359A7A-0C59-496F-9ABE-FAEEC3D1191C}"/>
                </a:ext>
              </a:extLst>
            </p:cNvPr>
            <p:cNvGrpSpPr>
              <a:grpSpLocks/>
            </p:cNvGrpSpPr>
            <p:nvPr/>
          </p:nvGrpSpPr>
          <p:grpSpPr bwMode="auto">
            <a:xfrm>
              <a:off x="5464285" y="2358039"/>
              <a:ext cx="98740" cy="36846"/>
              <a:chOff x="1740" y="2642"/>
              <a:chExt cx="752" cy="327"/>
            </a:xfrm>
          </p:grpSpPr>
          <p:sp>
            <p:nvSpPr>
              <p:cNvPr id="1856" name="Freeform 1016">
                <a:extLst>
                  <a:ext uri="{FF2B5EF4-FFF2-40B4-BE49-F238E27FC236}">
                    <a16:creationId xmlns:a16="http://schemas.microsoft.com/office/drawing/2014/main" id="{E599A39D-0C32-4C51-A776-93D788BA0FC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7" name="Freeform 1017">
                <a:extLst>
                  <a:ext uri="{FF2B5EF4-FFF2-40B4-BE49-F238E27FC236}">
                    <a16:creationId xmlns:a16="http://schemas.microsoft.com/office/drawing/2014/main" id="{1CD6A4F5-6721-4BD9-9039-4B20B388C89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8" name="Freeform 1018">
                <a:extLst>
                  <a:ext uri="{FF2B5EF4-FFF2-40B4-BE49-F238E27FC236}">
                    <a16:creationId xmlns:a16="http://schemas.microsoft.com/office/drawing/2014/main" id="{0DE83EF8-54B7-49BA-BD5C-E2E43397731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9" name="Freeform 1019">
                <a:extLst>
                  <a:ext uri="{FF2B5EF4-FFF2-40B4-BE49-F238E27FC236}">
                    <a16:creationId xmlns:a16="http://schemas.microsoft.com/office/drawing/2014/main" id="{A06AD0CE-F475-4B74-9472-1CFA4C43D7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0" name="Freeform 1020">
                <a:extLst>
                  <a:ext uri="{FF2B5EF4-FFF2-40B4-BE49-F238E27FC236}">
                    <a16:creationId xmlns:a16="http://schemas.microsoft.com/office/drawing/2014/main" id="{8F249819-8A72-4BB8-B882-30DBF3FAA92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1" name="Freeform 1021">
                <a:extLst>
                  <a:ext uri="{FF2B5EF4-FFF2-40B4-BE49-F238E27FC236}">
                    <a16:creationId xmlns:a16="http://schemas.microsoft.com/office/drawing/2014/main" id="{CE765573-D69A-4FB9-B7AC-B1ACB8E928F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72" name="Freeform 1022">
              <a:extLst>
                <a:ext uri="{FF2B5EF4-FFF2-40B4-BE49-F238E27FC236}">
                  <a16:creationId xmlns:a16="http://schemas.microsoft.com/office/drawing/2014/main" id="{90DA6BE2-9B06-4A5D-BD2D-BBAE9224AADB}"/>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3" name="Freeform 1023">
              <a:extLst>
                <a:ext uri="{FF2B5EF4-FFF2-40B4-BE49-F238E27FC236}">
                  <a16:creationId xmlns:a16="http://schemas.microsoft.com/office/drawing/2014/main" id="{E1AC8176-6AC7-4E94-91F2-35DECDC262F4}"/>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4" name="Freeform 1024">
              <a:extLst>
                <a:ext uri="{FF2B5EF4-FFF2-40B4-BE49-F238E27FC236}">
                  <a16:creationId xmlns:a16="http://schemas.microsoft.com/office/drawing/2014/main" id="{B0B54F86-079C-4312-9F40-5E369B8E2EBC}"/>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5" name="Freeform 1025">
              <a:extLst>
                <a:ext uri="{FF2B5EF4-FFF2-40B4-BE49-F238E27FC236}">
                  <a16:creationId xmlns:a16="http://schemas.microsoft.com/office/drawing/2014/main" id="{9856671B-127F-4D9D-89B0-C6F649298E86}"/>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6" name="Freeform 1026">
              <a:extLst>
                <a:ext uri="{FF2B5EF4-FFF2-40B4-BE49-F238E27FC236}">
                  <a16:creationId xmlns:a16="http://schemas.microsoft.com/office/drawing/2014/main" id="{BAD188EE-3FBA-4D92-8ED4-B3B23743BF6F}"/>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7" name="Freeform 1027">
              <a:extLst>
                <a:ext uri="{FF2B5EF4-FFF2-40B4-BE49-F238E27FC236}">
                  <a16:creationId xmlns:a16="http://schemas.microsoft.com/office/drawing/2014/main" id="{2D33A04E-A992-4573-AAFF-A75E94B32BD4}"/>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1478" name="Picture 1030" descr="laptop_keyboard">
              <a:extLst>
                <a:ext uri="{FF2B5EF4-FFF2-40B4-BE49-F238E27FC236}">
                  <a16:creationId xmlns:a16="http://schemas.microsoft.com/office/drawing/2014/main" id="{B243D098-56A5-4267-9402-07DD397699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9" name="Freeform 1031">
              <a:extLst>
                <a:ext uri="{FF2B5EF4-FFF2-40B4-BE49-F238E27FC236}">
                  <a16:creationId xmlns:a16="http://schemas.microsoft.com/office/drawing/2014/main" id="{A41F1B13-B38E-465F-8DE8-90CA0C9A98F3}"/>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80" name="Picture 1032" descr="screen">
              <a:extLst>
                <a:ext uri="{FF2B5EF4-FFF2-40B4-BE49-F238E27FC236}">
                  <a16:creationId xmlns:a16="http://schemas.microsoft.com/office/drawing/2014/main" id="{480AF331-4811-4012-816F-193C589744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1" name="Freeform 1033">
              <a:extLst>
                <a:ext uri="{FF2B5EF4-FFF2-40B4-BE49-F238E27FC236}">
                  <a16:creationId xmlns:a16="http://schemas.microsoft.com/office/drawing/2014/main" id="{4B98B22A-74FB-4FD4-9BB0-1CE936DBA36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2" name="Freeform 1034">
              <a:extLst>
                <a:ext uri="{FF2B5EF4-FFF2-40B4-BE49-F238E27FC236}">
                  <a16:creationId xmlns:a16="http://schemas.microsoft.com/office/drawing/2014/main" id="{9B99792C-A6E6-4F2B-89E4-8D668046FA3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3" name="Freeform 1035">
              <a:extLst>
                <a:ext uri="{FF2B5EF4-FFF2-40B4-BE49-F238E27FC236}">
                  <a16:creationId xmlns:a16="http://schemas.microsoft.com/office/drawing/2014/main" id="{7E2E6DC5-4C89-4FA5-8C85-29B6BB346617}"/>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4" name="Freeform 1036">
              <a:extLst>
                <a:ext uri="{FF2B5EF4-FFF2-40B4-BE49-F238E27FC236}">
                  <a16:creationId xmlns:a16="http://schemas.microsoft.com/office/drawing/2014/main" id="{D57C72E0-234B-41C2-9B13-C30CDA271C1F}"/>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5" name="Freeform 1037">
              <a:extLst>
                <a:ext uri="{FF2B5EF4-FFF2-40B4-BE49-F238E27FC236}">
                  <a16:creationId xmlns:a16="http://schemas.microsoft.com/office/drawing/2014/main" id="{2397803E-8899-495F-9E45-D6F2B0935CAC}"/>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6" name="Freeform 1038">
              <a:extLst>
                <a:ext uri="{FF2B5EF4-FFF2-40B4-BE49-F238E27FC236}">
                  <a16:creationId xmlns:a16="http://schemas.microsoft.com/office/drawing/2014/main" id="{44D655BA-051D-42BE-B1A1-28C301620E87}"/>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87" name="Group 1039">
              <a:extLst>
                <a:ext uri="{FF2B5EF4-FFF2-40B4-BE49-F238E27FC236}">
                  <a16:creationId xmlns:a16="http://schemas.microsoft.com/office/drawing/2014/main" id="{E8931FAA-04B5-4C58-923A-46CA0157EEBA}"/>
                </a:ext>
              </a:extLst>
            </p:cNvPr>
            <p:cNvGrpSpPr>
              <a:grpSpLocks/>
            </p:cNvGrpSpPr>
            <p:nvPr/>
          </p:nvGrpSpPr>
          <p:grpSpPr bwMode="auto">
            <a:xfrm>
              <a:off x="7019925" y="5800725"/>
              <a:ext cx="87313" cy="38100"/>
              <a:chOff x="1740" y="2642"/>
              <a:chExt cx="752" cy="327"/>
            </a:xfrm>
          </p:grpSpPr>
          <p:sp>
            <p:nvSpPr>
              <p:cNvPr id="1850" name="Freeform 1040">
                <a:extLst>
                  <a:ext uri="{FF2B5EF4-FFF2-40B4-BE49-F238E27FC236}">
                    <a16:creationId xmlns:a16="http://schemas.microsoft.com/office/drawing/2014/main" id="{608A4418-70EC-4180-B2BF-6E2922CE838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1" name="Freeform 1041">
                <a:extLst>
                  <a:ext uri="{FF2B5EF4-FFF2-40B4-BE49-F238E27FC236}">
                    <a16:creationId xmlns:a16="http://schemas.microsoft.com/office/drawing/2014/main" id="{719782BA-36C6-4CF1-A13D-CA724D82DE0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2" name="Freeform 1042">
                <a:extLst>
                  <a:ext uri="{FF2B5EF4-FFF2-40B4-BE49-F238E27FC236}">
                    <a16:creationId xmlns:a16="http://schemas.microsoft.com/office/drawing/2014/main" id="{EFABB41D-25B2-4B5E-8B27-C6A15A5647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3" name="Freeform 1043">
                <a:extLst>
                  <a:ext uri="{FF2B5EF4-FFF2-40B4-BE49-F238E27FC236}">
                    <a16:creationId xmlns:a16="http://schemas.microsoft.com/office/drawing/2014/main" id="{51F1639C-5EF1-4961-B67B-3E1A4C31433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4" name="Freeform 1044">
                <a:extLst>
                  <a:ext uri="{FF2B5EF4-FFF2-40B4-BE49-F238E27FC236}">
                    <a16:creationId xmlns:a16="http://schemas.microsoft.com/office/drawing/2014/main" id="{664C346D-B99E-4D1E-A6DC-1675B3BA7A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5" name="Freeform 1045">
                <a:extLst>
                  <a:ext uri="{FF2B5EF4-FFF2-40B4-BE49-F238E27FC236}">
                    <a16:creationId xmlns:a16="http://schemas.microsoft.com/office/drawing/2014/main" id="{9E7686D3-F708-494D-89B5-FB2BC8D2F2F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88" name="Freeform 1046">
              <a:extLst>
                <a:ext uri="{FF2B5EF4-FFF2-40B4-BE49-F238E27FC236}">
                  <a16:creationId xmlns:a16="http://schemas.microsoft.com/office/drawing/2014/main" id="{7C1E6784-10BA-4AAE-AD18-DCAEDA559E4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9" name="Freeform 1047">
              <a:extLst>
                <a:ext uri="{FF2B5EF4-FFF2-40B4-BE49-F238E27FC236}">
                  <a16:creationId xmlns:a16="http://schemas.microsoft.com/office/drawing/2014/main" id="{85E806F4-F537-4647-89A5-FD44F9D9421C}"/>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0" name="Freeform 1048">
              <a:extLst>
                <a:ext uri="{FF2B5EF4-FFF2-40B4-BE49-F238E27FC236}">
                  <a16:creationId xmlns:a16="http://schemas.microsoft.com/office/drawing/2014/main" id="{2560F3BA-DFB2-4477-9043-9AC7E6372AEE}"/>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1" name="Freeform 1049">
              <a:extLst>
                <a:ext uri="{FF2B5EF4-FFF2-40B4-BE49-F238E27FC236}">
                  <a16:creationId xmlns:a16="http://schemas.microsoft.com/office/drawing/2014/main" id="{A654DE1D-56B8-49A2-A116-6ECE044271EA}"/>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2" name="Freeform 1050">
              <a:extLst>
                <a:ext uri="{FF2B5EF4-FFF2-40B4-BE49-F238E27FC236}">
                  <a16:creationId xmlns:a16="http://schemas.microsoft.com/office/drawing/2014/main" id="{71230546-399A-4BCB-BD24-3C0575A099E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3" name="Freeform 1051">
              <a:extLst>
                <a:ext uri="{FF2B5EF4-FFF2-40B4-BE49-F238E27FC236}">
                  <a16:creationId xmlns:a16="http://schemas.microsoft.com/office/drawing/2014/main" id="{C90927CA-DF68-4405-A8B3-0BA5597D61C7}"/>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94" name="Group 2">
              <a:extLst>
                <a:ext uri="{FF2B5EF4-FFF2-40B4-BE49-F238E27FC236}">
                  <a16:creationId xmlns:a16="http://schemas.microsoft.com/office/drawing/2014/main" id="{6900B49C-BD74-45EC-86F6-AD4FF45F73E3}"/>
                </a:ext>
              </a:extLst>
            </p:cNvPr>
            <p:cNvGrpSpPr>
              <a:grpSpLocks/>
            </p:cNvGrpSpPr>
            <p:nvPr/>
          </p:nvGrpSpPr>
          <p:grpSpPr bwMode="auto">
            <a:xfrm>
              <a:off x="5607050" y="3182938"/>
              <a:ext cx="317500" cy="246062"/>
              <a:chOff x="5581650" y="3128963"/>
              <a:chExt cx="423863" cy="320675"/>
            </a:xfrm>
          </p:grpSpPr>
          <p:pic>
            <p:nvPicPr>
              <p:cNvPr id="1828" name="Picture 1054" descr="laptop_keyboard">
                <a:extLst>
                  <a:ext uri="{FF2B5EF4-FFF2-40B4-BE49-F238E27FC236}">
                    <a16:creationId xmlns:a16="http://schemas.microsoft.com/office/drawing/2014/main" id="{55ADC539-7AD3-4F4A-B89A-542506CF8A9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9" name="Freeform 1055">
                <a:extLst>
                  <a:ext uri="{FF2B5EF4-FFF2-40B4-BE49-F238E27FC236}">
                    <a16:creationId xmlns:a16="http://schemas.microsoft.com/office/drawing/2014/main" id="{D5A0AD64-763B-4E72-B0D6-A8FA30874947}"/>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830" name="Picture 1056" descr="screen">
                <a:extLst>
                  <a:ext uri="{FF2B5EF4-FFF2-40B4-BE49-F238E27FC236}">
                    <a16:creationId xmlns:a16="http://schemas.microsoft.com/office/drawing/2014/main" id="{DF3A472E-287B-4EFD-AAF6-C8B8ACE03C4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1" name="Freeform 1057">
                <a:extLst>
                  <a:ext uri="{FF2B5EF4-FFF2-40B4-BE49-F238E27FC236}">
                    <a16:creationId xmlns:a16="http://schemas.microsoft.com/office/drawing/2014/main" id="{94C6DCE5-0E0D-492F-9D45-275B77B02C7E}"/>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2" name="Freeform 1058">
                <a:extLst>
                  <a:ext uri="{FF2B5EF4-FFF2-40B4-BE49-F238E27FC236}">
                    <a16:creationId xmlns:a16="http://schemas.microsoft.com/office/drawing/2014/main" id="{FA866A7F-0773-425E-BD25-9BE641C508E1}"/>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3" name="Freeform 1059">
                <a:extLst>
                  <a:ext uri="{FF2B5EF4-FFF2-40B4-BE49-F238E27FC236}">
                    <a16:creationId xmlns:a16="http://schemas.microsoft.com/office/drawing/2014/main" id="{14584781-B621-4B1A-B485-447BD6F10F17}"/>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4" name="Freeform 1060">
                <a:extLst>
                  <a:ext uri="{FF2B5EF4-FFF2-40B4-BE49-F238E27FC236}">
                    <a16:creationId xmlns:a16="http://schemas.microsoft.com/office/drawing/2014/main" id="{07992A31-E0C4-4BAB-AFE6-E98C7305ED91}"/>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5" name="Freeform 1061">
                <a:extLst>
                  <a:ext uri="{FF2B5EF4-FFF2-40B4-BE49-F238E27FC236}">
                    <a16:creationId xmlns:a16="http://schemas.microsoft.com/office/drawing/2014/main" id="{B09CEEE6-98C0-4D41-80BC-7C90834CDF84}"/>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6" name="Freeform 1062">
                <a:extLst>
                  <a:ext uri="{FF2B5EF4-FFF2-40B4-BE49-F238E27FC236}">
                    <a16:creationId xmlns:a16="http://schemas.microsoft.com/office/drawing/2014/main" id="{892AD8A1-81D4-4B2F-A37C-1E461C87515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37" name="Group 1063">
                <a:extLst>
                  <a:ext uri="{FF2B5EF4-FFF2-40B4-BE49-F238E27FC236}">
                    <a16:creationId xmlns:a16="http://schemas.microsoft.com/office/drawing/2014/main" id="{E541409D-FD4A-48B4-910E-A1363E8404BA}"/>
                  </a:ext>
                </a:extLst>
              </p:cNvPr>
              <p:cNvGrpSpPr>
                <a:grpSpLocks/>
              </p:cNvGrpSpPr>
              <p:nvPr/>
            </p:nvGrpSpPr>
            <p:grpSpPr bwMode="auto">
              <a:xfrm>
                <a:off x="5695950" y="3355975"/>
                <a:ext cx="80963" cy="38100"/>
                <a:chOff x="1740" y="2642"/>
                <a:chExt cx="752" cy="327"/>
              </a:xfrm>
            </p:grpSpPr>
            <p:sp>
              <p:nvSpPr>
                <p:cNvPr id="1844" name="Freeform 1064">
                  <a:extLst>
                    <a:ext uri="{FF2B5EF4-FFF2-40B4-BE49-F238E27FC236}">
                      <a16:creationId xmlns:a16="http://schemas.microsoft.com/office/drawing/2014/main" id="{7D70A39A-9634-4BC7-B637-C7D8868A98D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5" name="Freeform 1065">
                  <a:extLst>
                    <a:ext uri="{FF2B5EF4-FFF2-40B4-BE49-F238E27FC236}">
                      <a16:creationId xmlns:a16="http://schemas.microsoft.com/office/drawing/2014/main" id="{72D8E1F3-04B3-41E3-B972-F1935726E48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6" name="Freeform 1066">
                  <a:extLst>
                    <a:ext uri="{FF2B5EF4-FFF2-40B4-BE49-F238E27FC236}">
                      <a16:creationId xmlns:a16="http://schemas.microsoft.com/office/drawing/2014/main" id="{5DFFBB69-9B37-46BC-AD27-7E51075471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7" name="Freeform 1067">
                  <a:extLst>
                    <a:ext uri="{FF2B5EF4-FFF2-40B4-BE49-F238E27FC236}">
                      <a16:creationId xmlns:a16="http://schemas.microsoft.com/office/drawing/2014/main" id="{04D5E8B5-5E98-494A-AB9C-765E426088B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8" name="Freeform 1068">
                  <a:extLst>
                    <a:ext uri="{FF2B5EF4-FFF2-40B4-BE49-F238E27FC236}">
                      <a16:creationId xmlns:a16="http://schemas.microsoft.com/office/drawing/2014/main" id="{258D58D3-05DB-4613-A15E-09D2757524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9" name="Freeform 1069">
                  <a:extLst>
                    <a:ext uri="{FF2B5EF4-FFF2-40B4-BE49-F238E27FC236}">
                      <a16:creationId xmlns:a16="http://schemas.microsoft.com/office/drawing/2014/main" id="{EC150A22-E289-40AD-B634-06B15DDB47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838" name="Freeform 1070">
                <a:extLst>
                  <a:ext uri="{FF2B5EF4-FFF2-40B4-BE49-F238E27FC236}">
                    <a16:creationId xmlns:a16="http://schemas.microsoft.com/office/drawing/2014/main" id="{5C3189DE-894A-42C7-ACE6-835CBBEDC38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9" name="Freeform 1071">
                <a:extLst>
                  <a:ext uri="{FF2B5EF4-FFF2-40B4-BE49-F238E27FC236}">
                    <a16:creationId xmlns:a16="http://schemas.microsoft.com/office/drawing/2014/main" id="{AA6C81B8-AB79-4B0E-B51C-4248FE7C1286}"/>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0" name="Freeform 1072">
                <a:extLst>
                  <a:ext uri="{FF2B5EF4-FFF2-40B4-BE49-F238E27FC236}">
                    <a16:creationId xmlns:a16="http://schemas.microsoft.com/office/drawing/2014/main" id="{D43D9752-0D4B-43A5-BAC3-834D59CE922C}"/>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1" name="Freeform 1073">
                <a:extLst>
                  <a:ext uri="{FF2B5EF4-FFF2-40B4-BE49-F238E27FC236}">
                    <a16:creationId xmlns:a16="http://schemas.microsoft.com/office/drawing/2014/main" id="{A161C034-6FF6-4DEE-8FB2-B21C340B9E42}"/>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2" name="Freeform 1074">
                <a:extLst>
                  <a:ext uri="{FF2B5EF4-FFF2-40B4-BE49-F238E27FC236}">
                    <a16:creationId xmlns:a16="http://schemas.microsoft.com/office/drawing/2014/main" id="{8321DE1A-DF8A-4301-A53A-CE74EF853276}"/>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3" name="Freeform 1075">
                <a:extLst>
                  <a:ext uri="{FF2B5EF4-FFF2-40B4-BE49-F238E27FC236}">
                    <a16:creationId xmlns:a16="http://schemas.microsoft.com/office/drawing/2014/main" id="{ED235E70-1B5C-481F-888E-769F4099D003}"/>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1495" name="Picture 1077" descr="desktop_computer_stylized_medium">
              <a:extLst>
                <a:ext uri="{FF2B5EF4-FFF2-40B4-BE49-F238E27FC236}">
                  <a16:creationId xmlns:a16="http://schemas.microsoft.com/office/drawing/2014/main" id="{54BE1C44-5A39-4A70-AE23-3DA16EE1D58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6" name="Freeform 1078">
              <a:extLst>
                <a:ext uri="{FF2B5EF4-FFF2-40B4-BE49-F238E27FC236}">
                  <a16:creationId xmlns:a16="http://schemas.microsoft.com/office/drawing/2014/main" id="{27888E91-F8B7-4072-997E-455B21762951}"/>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1497" name="Picture 1081" descr="laptop_keyboard">
              <a:extLst>
                <a:ext uri="{FF2B5EF4-FFF2-40B4-BE49-F238E27FC236}">
                  <a16:creationId xmlns:a16="http://schemas.microsoft.com/office/drawing/2014/main" id="{798A8A27-DFB2-4AC1-8D14-5C86274608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8" name="Freeform 1082">
              <a:extLst>
                <a:ext uri="{FF2B5EF4-FFF2-40B4-BE49-F238E27FC236}">
                  <a16:creationId xmlns:a16="http://schemas.microsoft.com/office/drawing/2014/main" id="{EEAEECAA-5F0D-4D3D-8589-EC8E119AE69A}"/>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99" name="Picture 1083" descr="screen">
              <a:extLst>
                <a:ext uri="{FF2B5EF4-FFF2-40B4-BE49-F238E27FC236}">
                  <a16:creationId xmlns:a16="http://schemas.microsoft.com/office/drawing/2014/main" id="{BBC0284B-8789-4E9F-9CEF-721B90026B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0" name="Freeform 1084">
              <a:extLst>
                <a:ext uri="{FF2B5EF4-FFF2-40B4-BE49-F238E27FC236}">
                  <a16:creationId xmlns:a16="http://schemas.microsoft.com/office/drawing/2014/main" id="{C3A26CB3-4DD7-4CBC-A5D0-51B81CD949F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1" name="Freeform 1085">
              <a:extLst>
                <a:ext uri="{FF2B5EF4-FFF2-40B4-BE49-F238E27FC236}">
                  <a16:creationId xmlns:a16="http://schemas.microsoft.com/office/drawing/2014/main" id="{9ED9B7EE-2ABD-4653-A1C4-274BB624BB3E}"/>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2" name="Freeform 1086">
              <a:extLst>
                <a:ext uri="{FF2B5EF4-FFF2-40B4-BE49-F238E27FC236}">
                  <a16:creationId xmlns:a16="http://schemas.microsoft.com/office/drawing/2014/main" id="{0483FBFC-0850-4093-83BC-FCEC2B6D088F}"/>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3" name="Freeform 1087">
              <a:extLst>
                <a:ext uri="{FF2B5EF4-FFF2-40B4-BE49-F238E27FC236}">
                  <a16:creationId xmlns:a16="http://schemas.microsoft.com/office/drawing/2014/main" id="{21CA925F-A66C-42B8-AEAF-1571D5458EF6}"/>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4" name="Freeform 1088">
              <a:extLst>
                <a:ext uri="{FF2B5EF4-FFF2-40B4-BE49-F238E27FC236}">
                  <a16:creationId xmlns:a16="http://schemas.microsoft.com/office/drawing/2014/main" id="{2517297A-2312-4CD1-B165-C6E7E88D2D8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5" name="Freeform 1089">
              <a:extLst>
                <a:ext uri="{FF2B5EF4-FFF2-40B4-BE49-F238E27FC236}">
                  <a16:creationId xmlns:a16="http://schemas.microsoft.com/office/drawing/2014/main" id="{2C827D80-0FD8-40AF-98F8-0C1782E8E500}"/>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06" name="Group 1090">
              <a:extLst>
                <a:ext uri="{FF2B5EF4-FFF2-40B4-BE49-F238E27FC236}">
                  <a16:creationId xmlns:a16="http://schemas.microsoft.com/office/drawing/2014/main" id="{65A25EAB-6B71-4FA9-8F46-2EE72B53012F}"/>
                </a:ext>
              </a:extLst>
            </p:cNvPr>
            <p:cNvGrpSpPr>
              <a:grpSpLocks/>
            </p:cNvGrpSpPr>
            <p:nvPr/>
          </p:nvGrpSpPr>
          <p:grpSpPr bwMode="auto">
            <a:xfrm>
              <a:off x="7451725" y="5737225"/>
              <a:ext cx="87313" cy="38100"/>
              <a:chOff x="1740" y="2642"/>
              <a:chExt cx="752" cy="327"/>
            </a:xfrm>
          </p:grpSpPr>
          <p:sp>
            <p:nvSpPr>
              <p:cNvPr id="1822" name="Freeform 1091">
                <a:extLst>
                  <a:ext uri="{FF2B5EF4-FFF2-40B4-BE49-F238E27FC236}">
                    <a16:creationId xmlns:a16="http://schemas.microsoft.com/office/drawing/2014/main" id="{5744D1C9-14FC-48F5-A709-4FD4101C76A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3" name="Freeform 1092">
                <a:extLst>
                  <a:ext uri="{FF2B5EF4-FFF2-40B4-BE49-F238E27FC236}">
                    <a16:creationId xmlns:a16="http://schemas.microsoft.com/office/drawing/2014/main" id="{5D017695-072B-4D76-BA2D-D9E6B39A15A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4" name="Freeform 1093">
                <a:extLst>
                  <a:ext uri="{FF2B5EF4-FFF2-40B4-BE49-F238E27FC236}">
                    <a16:creationId xmlns:a16="http://schemas.microsoft.com/office/drawing/2014/main" id="{EA66B348-C58E-43A8-BF32-8B41DCC2E70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5" name="Freeform 1094">
                <a:extLst>
                  <a:ext uri="{FF2B5EF4-FFF2-40B4-BE49-F238E27FC236}">
                    <a16:creationId xmlns:a16="http://schemas.microsoft.com/office/drawing/2014/main" id="{8302593B-AC02-467C-8B5F-F381F88ADE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6" name="Freeform 1095">
                <a:extLst>
                  <a:ext uri="{FF2B5EF4-FFF2-40B4-BE49-F238E27FC236}">
                    <a16:creationId xmlns:a16="http://schemas.microsoft.com/office/drawing/2014/main" id="{9FE2BF69-CCF6-4E17-8F55-C7C9E721236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7" name="Freeform 1096">
                <a:extLst>
                  <a:ext uri="{FF2B5EF4-FFF2-40B4-BE49-F238E27FC236}">
                    <a16:creationId xmlns:a16="http://schemas.microsoft.com/office/drawing/2014/main" id="{FE0D2957-CD05-4D6B-BD72-AD5B57DB945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507" name="Freeform 1097">
              <a:extLst>
                <a:ext uri="{FF2B5EF4-FFF2-40B4-BE49-F238E27FC236}">
                  <a16:creationId xmlns:a16="http://schemas.microsoft.com/office/drawing/2014/main" id="{292801E6-2AF7-4AEA-A8A4-459B2719450F}"/>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8" name="Freeform 1098">
              <a:extLst>
                <a:ext uri="{FF2B5EF4-FFF2-40B4-BE49-F238E27FC236}">
                  <a16:creationId xmlns:a16="http://schemas.microsoft.com/office/drawing/2014/main" id="{AADB516C-A75A-413A-B2D3-B5EBCFDD4878}"/>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9" name="Freeform 1099">
              <a:extLst>
                <a:ext uri="{FF2B5EF4-FFF2-40B4-BE49-F238E27FC236}">
                  <a16:creationId xmlns:a16="http://schemas.microsoft.com/office/drawing/2014/main" id="{41A8735B-4B65-485D-9445-50A9E9FE9A3E}"/>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0" name="Freeform 1100">
              <a:extLst>
                <a:ext uri="{FF2B5EF4-FFF2-40B4-BE49-F238E27FC236}">
                  <a16:creationId xmlns:a16="http://schemas.microsoft.com/office/drawing/2014/main" id="{2B9EA192-D57D-4BAC-BA88-8A5B32C4E32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1" name="Freeform 1101">
              <a:extLst>
                <a:ext uri="{FF2B5EF4-FFF2-40B4-BE49-F238E27FC236}">
                  <a16:creationId xmlns:a16="http://schemas.microsoft.com/office/drawing/2014/main" id="{E48A51B6-5701-4168-A794-373D4D0A445A}"/>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2" name="Freeform 1102">
              <a:extLst>
                <a:ext uri="{FF2B5EF4-FFF2-40B4-BE49-F238E27FC236}">
                  <a16:creationId xmlns:a16="http://schemas.microsoft.com/office/drawing/2014/main" id="{92C8DC5D-DA9F-4864-B018-9A49269DB370}"/>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13" name="Group 1103">
              <a:extLst>
                <a:ext uri="{FF2B5EF4-FFF2-40B4-BE49-F238E27FC236}">
                  <a16:creationId xmlns:a16="http://schemas.microsoft.com/office/drawing/2014/main" id="{8F10BED1-7F1F-4983-830A-DCE15B62AB04}"/>
                </a:ext>
              </a:extLst>
            </p:cNvPr>
            <p:cNvGrpSpPr>
              <a:grpSpLocks/>
            </p:cNvGrpSpPr>
            <p:nvPr/>
          </p:nvGrpSpPr>
          <p:grpSpPr bwMode="auto">
            <a:xfrm>
              <a:off x="6351588" y="2493963"/>
              <a:ext cx="390525" cy="169862"/>
              <a:chOff x="4650" y="1129"/>
              <a:chExt cx="246" cy="95"/>
            </a:xfrm>
          </p:grpSpPr>
          <p:sp>
            <p:nvSpPr>
              <p:cNvPr id="1814" name="Oval 407">
                <a:extLst>
                  <a:ext uri="{FF2B5EF4-FFF2-40B4-BE49-F238E27FC236}">
                    <a16:creationId xmlns:a16="http://schemas.microsoft.com/office/drawing/2014/main" id="{5C633DF6-639D-4BB5-91AC-6E543190265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15" name="Rectangle 410">
                <a:extLst>
                  <a:ext uri="{FF2B5EF4-FFF2-40B4-BE49-F238E27FC236}">
                    <a16:creationId xmlns:a16="http://schemas.microsoft.com/office/drawing/2014/main" id="{DFE8774C-7F8E-4D1F-AA02-18C8F330DAA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16" name="Oval 411">
                <a:extLst>
                  <a:ext uri="{FF2B5EF4-FFF2-40B4-BE49-F238E27FC236}">
                    <a16:creationId xmlns:a16="http://schemas.microsoft.com/office/drawing/2014/main" id="{4DD52193-3584-4807-816D-24191DC9017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17" name="Group 1107">
                <a:extLst>
                  <a:ext uri="{FF2B5EF4-FFF2-40B4-BE49-F238E27FC236}">
                    <a16:creationId xmlns:a16="http://schemas.microsoft.com/office/drawing/2014/main" id="{8EB50316-0559-4737-BCC6-0A4CC0596509}"/>
                  </a:ext>
                </a:extLst>
              </p:cNvPr>
              <p:cNvGrpSpPr>
                <a:grpSpLocks/>
              </p:cNvGrpSpPr>
              <p:nvPr/>
            </p:nvGrpSpPr>
            <p:grpSpPr bwMode="auto">
              <a:xfrm>
                <a:off x="4699" y="1145"/>
                <a:ext cx="138" cy="29"/>
                <a:chOff x="2468" y="1332"/>
                <a:chExt cx="310" cy="60"/>
              </a:xfrm>
            </p:grpSpPr>
            <p:sp>
              <p:nvSpPr>
                <p:cNvPr id="1820" name="Freeform 1108">
                  <a:extLst>
                    <a:ext uri="{FF2B5EF4-FFF2-40B4-BE49-F238E27FC236}">
                      <a16:creationId xmlns:a16="http://schemas.microsoft.com/office/drawing/2014/main" id="{C5E8F14B-0FAC-4A45-ADB9-1CEF089420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21" name="Freeform 1109">
                  <a:extLst>
                    <a:ext uri="{FF2B5EF4-FFF2-40B4-BE49-F238E27FC236}">
                      <a16:creationId xmlns:a16="http://schemas.microsoft.com/office/drawing/2014/main" id="{397EE3A5-0090-4D87-B163-1E3267144FF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8" name="Line 1110">
                <a:extLst>
                  <a:ext uri="{FF2B5EF4-FFF2-40B4-BE49-F238E27FC236}">
                    <a16:creationId xmlns:a16="http://schemas.microsoft.com/office/drawing/2014/main" id="{0122D325-7E7B-46FD-B3B8-BF56256D9D4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9" name="Line 1111">
                <a:extLst>
                  <a:ext uri="{FF2B5EF4-FFF2-40B4-BE49-F238E27FC236}">
                    <a16:creationId xmlns:a16="http://schemas.microsoft.com/office/drawing/2014/main" id="{CED76E5F-2EF0-4B83-BF5B-5FCFC87DF06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4" name="Group 1112">
              <a:extLst>
                <a:ext uri="{FF2B5EF4-FFF2-40B4-BE49-F238E27FC236}">
                  <a16:creationId xmlns:a16="http://schemas.microsoft.com/office/drawing/2014/main" id="{6EA42B8B-FD19-46E1-A511-094EA85470FC}"/>
                </a:ext>
              </a:extLst>
            </p:cNvPr>
            <p:cNvGrpSpPr>
              <a:grpSpLocks/>
            </p:cNvGrpSpPr>
            <p:nvPr/>
          </p:nvGrpSpPr>
          <p:grpSpPr bwMode="auto">
            <a:xfrm>
              <a:off x="6051550" y="3641725"/>
              <a:ext cx="390525" cy="169863"/>
              <a:chOff x="4650" y="1129"/>
              <a:chExt cx="246" cy="95"/>
            </a:xfrm>
          </p:grpSpPr>
          <p:sp>
            <p:nvSpPr>
              <p:cNvPr id="1806" name="Oval 407">
                <a:extLst>
                  <a:ext uri="{FF2B5EF4-FFF2-40B4-BE49-F238E27FC236}">
                    <a16:creationId xmlns:a16="http://schemas.microsoft.com/office/drawing/2014/main" id="{5D8E534C-A3AB-4726-9D33-A54B3C6FA5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07" name="Rectangle 410">
                <a:extLst>
                  <a:ext uri="{FF2B5EF4-FFF2-40B4-BE49-F238E27FC236}">
                    <a16:creationId xmlns:a16="http://schemas.microsoft.com/office/drawing/2014/main" id="{A91ECAF4-969A-4160-A85F-2B312145D20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8" name="Oval 411">
                <a:extLst>
                  <a:ext uri="{FF2B5EF4-FFF2-40B4-BE49-F238E27FC236}">
                    <a16:creationId xmlns:a16="http://schemas.microsoft.com/office/drawing/2014/main" id="{0284DA7D-4FE8-4184-94F7-EE4371CD56B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9" name="Group 1116">
                <a:extLst>
                  <a:ext uri="{FF2B5EF4-FFF2-40B4-BE49-F238E27FC236}">
                    <a16:creationId xmlns:a16="http://schemas.microsoft.com/office/drawing/2014/main" id="{159859F6-4153-4AD7-A25D-04AB80F1790F}"/>
                  </a:ext>
                </a:extLst>
              </p:cNvPr>
              <p:cNvGrpSpPr>
                <a:grpSpLocks/>
              </p:cNvGrpSpPr>
              <p:nvPr/>
            </p:nvGrpSpPr>
            <p:grpSpPr bwMode="auto">
              <a:xfrm>
                <a:off x="4699" y="1145"/>
                <a:ext cx="138" cy="29"/>
                <a:chOff x="2468" y="1332"/>
                <a:chExt cx="310" cy="60"/>
              </a:xfrm>
            </p:grpSpPr>
            <p:sp>
              <p:nvSpPr>
                <p:cNvPr id="1812" name="Freeform 1117">
                  <a:extLst>
                    <a:ext uri="{FF2B5EF4-FFF2-40B4-BE49-F238E27FC236}">
                      <a16:creationId xmlns:a16="http://schemas.microsoft.com/office/drawing/2014/main" id="{226734D9-F522-4634-BB47-0D96F86E63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13" name="Freeform 1118">
                  <a:extLst>
                    <a:ext uri="{FF2B5EF4-FFF2-40B4-BE49-F238E27FC236}">
                      <a16:creationId xmlns:a16="http://schemas.microsoft.com/office/drawing/2014/main" id="{7359A766-EB9F-4297-88CD-C5D1B8070F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0" name="Line 1119">
                <a:extLst>
                  <a:ext uri="{FF2B5EF4-FFF2-40B4-BE49-F238E27FC236}">
                    <a16:creationId xmlns:a16="http://schemas.microsoft.com/office/drawing/2014/main" id="{A63E096C-C0E0-446A-B1D6-11000A25154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1" name="Line 1120">
                <a:extLst>
                  <a:ext uri="{FF2B5EF4-FFF2-40B4-BE49-F238E27FC236}">
                    <a16:creationId xmlns:a16="http://schemas.microsoft.com/office/drawing/2014/main" id="{BAD9BE29-AC0C-458D-A63F-904F7AE13D5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5" name="Group 1121">
              <a:extLst>
                <a:ext uri="{FF2B5EF4-FFF2-40B4-BE49-F238E27FC236}">
                  <a16:creationId xmlns:a16="http://schemas.microsoft.com/office/drawing/2014/main" id="{1CB63A39-F129-491E-945D-E5DA73512AAD}"/>
                </a:ext>
              </a:extLst>
            </p:cNvPr>
            <p:cNvGrpSpPr>
              <a:grpSpLocks/>
            </p:cNvGrpSpPr>
            <p:nvPr/>
          </p:nvGrpSpPr>
          <p:grpSpPr bwMode="auto">
            <a:xfrm>
              <a:off x="6248400" y="4852988"/>
              <a:ext cx="617538" cy="247650"/>
              <a:chOff x="2356" y="1300"/>
              <a:chExt cx="555" cy="194"/>
            </a:xfrm>
          </p:grpSpPr>
          <p:sp>
            <p:nvSpPr>
              <p:cNvPr id="1798" name="Oval 407">
                <a:extLst>
                  <a:ext uri="{FF2B5EF4-FFF2-40B4-BE49-F238E27FC236}">
                    <a16:creationId xmlns:a16="http://schemas.microsoft.com/office/drawing/2014/main" id="{54DC170F-1697-471A-93D5-58C21FE9195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9" name="Rectangle 410">
                <a:extLst>
                  <a:ext uri="{FF2B5EF4-FFF2-40B4-BE49-F238E27FC236}">
                    <a16:creationId xmlns:a16="http://schemas.microsoft.com/office/drawing/2014/main" id="{63684DA5-11B7-4BF7-9E97-3FFCA22B75C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0" name="Oval 411">
                <a:extLst>
                  <a:ext uri="{FF2B5EF4-FFF2-40B4-BE49-F238E27FC236}">
                    <a16:creationId xmlns:a16="http://schemas.microsoft.com/office/drawing/2014/main" id="{04010DA4-5B28-4874-A1C3-16C757EA8EC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1" name="Group 1125">
                <a:extLst>
                  <a:ext uri="{FF2B5EF4-FFF2-40B4-BE49-F238E27FC236}">
                    <a16:creationId xmlns:a16="http://schemas.microsoft.com/office/drawing/2014/main" id="{AF77AB93-E5AE-4F0A-94EA-EEDA36CB5415}"/>
                  </a:ext>
                </a:extLst>
              </p:cNvPr>
              <p:cNvGrpSpPr>
                <a:grpSpLocks/>
              </p:cNvGrpSpPr>
              <p:nvPr/>
            </p:nvGrpSpPr>
            <p:grpSpPr bwMode="auto">
              <a:xfrm>
                <a:off x="2468" y="1332"/>
                <a:ext cx="310" cy="60"/>
                <a:chOff x="2468" y="1332"/>
                <a:chExt cx="310" cy="60"/>
              </a:xfrm>
            </p:grpSpPr>
            <p:sp>
              <p:nvSpPr>
                <p:cNvPr id="1804" name="Freeform 1126">
                  <a:extLst>
                    <a:ext uri="{FF2B5EF4-FFF2-40B4-BE49-F238E27FC236}">
                      <a16:creationId xmlns:a16="http://schemas.microsoft.com/office/drawing/2014/main" id="{E0B7DC62-FC72-44E6-86D7-5A736399EF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05" name="Freeform 1127">
                  <a:extLst>
                    <a:ext uri="{FF2B5EF4-FFF2-40B4-BE49-F238E27FC236}">
                      <a16:creationId xmlns:a16="http://schemas.microsoft.com/office/drawing/2014/main" id="{9A00A10B-3D69-4539-AB29-58766E644AC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02" name="Line 1128">
                <a:extLst>
                  <a:ext uri="{FF2B5EF4-FFF2-40B4-BE49-F238E27FC236}">
                    <a16:creationId xmlns:a16="http://schemas.microsoft.com/office/drawing/2014/main" id="{1B578AB4-3A1B-485F-9853-32570D179D0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 name="Line 1129">
                <a:extLst>
                  <a:ext uri="{FF2B5EF4-FFF2-40B4-BE49-F238E27FC236}">
                    <a16:creationId xmlns:a16="http://schemas.microsoft.com/office/drawing/2014/main" id="{1A02E973-1F49-4986-8237-A3E8A84F357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6" name="Group 1130">
              <a:extLst>
                <a:ext uri="{FF2B5EF4-FFF2-40B4-BE49-F238E27FC236}">
                  <a16:creationId xmlns:a16="http://schemas.microsoft.com/office/drawing/2014/main" id="{87174205-7144-470C-8015-E76872DAC658}"/>
                </a:ext>
              </a:extLst>
            </p:cNvPr>
            <p:cNvGrpSpPr>
              <a:grpSpLocks/>
            </p:cNvGrpSpPr>
            <p:nvPr/>
          </p:nvGrpSpPr>
          <p:grpSpPr bwMode="auto">
            <a:xfrm>
              <a:off x="6969125" y="4510088"/>
              <a:ext cx="617538" cy="247650"/>
              <a:chOff x="2356" y="1300"/>
              <a:chExt cx="555" cy="194"/>
            </a:xfrm>
          </p:grpSpPr>
          <p:sp>
            <p:nvSpPr>
              <p:cNvPr id="1790" name="Oval 407">
                <a:extLst>
                  <a:ext uri="{FF2B5EF4-FFF2-40B4-BE49-F238E27FC236}">
                    <a16:creationId xmlns:a16="http://schemas.microsoft.com/office/drawing/2014/main" id="{D423ADBC-9895-43A2-B5E6-F609E072CBB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1" name="Rectangle 410">
                <a:extLst>
                  <a:ext uri="{FF2B5EF4-FFF2-40B4-BE49-F238E27FC236}">
                    <a16:creationId xmlns:a16="http://schemas.microsoft.com/office/drawing/2014/main" id="{FF35B592-781B-467D-9921-C95538B658D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92" name="Oval 411">
                <a:extLst>
                  <a:ext uri="{FF2B5EF4-FFF2-40B4-BE49-F238E27FC236}">
                    <a16:creationId xmlns:a16="http://schemas.microsoft.com/office/drawing/2014/main" id="{52A113FF-F9D6-4FC3-9DD0-9411185733E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93" name="Group 1134">
                <a:extLst>
                  <a:ext uri="{FF2B5EF4-FFF2-40B4-BE49-F238E27FC236}">
                    <a16:creationId xmlns:a16="http://schemas.microsoft.com/office/drawing/2014/main" id="{CA28667A-239D-4300-A2C5-C207F4F8D79E}"/>
                  </a:ext>
                </a:extLst>
              </p:cNvPr>
              <p:cNvGrpSpPr>
                <a:grpSpLocks/>
              </p:cNvGrpSpPr>
              <p:nvPr/>
            </p:nvGrpSpPr>
            <p:grpSpPr bwMode="auto">
              <a:xfrm>
                <a:off x="2468" y="1332"/>
                <a:ext cx="310" cy="60"/>
                <a:chOff x="2468" y="1332"/>
                <a:chExt cx="310" cy="60"/>
              </a:xfrm>
            </p:grpSpPr>
            <p:sp>
              <p:nvSpPr>
                <p:cNvPr id="1796" name="Freeform 1135">
                  <a:extLst>
                    <a:ext uri="{FF2B5EF4-FFF2-40B4-BE49-F238E27FC236}">
                      <a16:creationId xmlns:a16="http://schemas.microsoft.com/office/drawing/2014/main" id="{9FC947FD-B540-4876-BFBA-903F7312B9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97" name="Freeform 1136">
                  <a:extLst>
                    <a:ext uri="{FF2B5EF4-FFF2-40B4-BE49-F238E27FC236}">
                      <a16:creationId xmlns:a16="http://schemas.microsoft.com/office/drawing/2014/main" id="{338372C6-5DAD-4945-A3F6-07414FDBC9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94" name="Line 1137">
                <a:extLst>
                  <a:ext uri="{FF2B5EF4-FFF2-40B4-BE49-F238E27FC236}">
                    <a16:creationId xmlns:a16="http://schemas.microsoft.com/office/drawing/2014/main" id="{A652684A-8F4E-488A-B71F-CA95EEAD40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5" name="Line 1138">
                <a:extLst>
                  <a:ext uri="{FF2B5EF4-FFF2-40B4-BE49-F238E27FC236}">
                    <a16:creationId xmlns:a16="http://schemas.microsoft.com/office/drawing/2014/main" id="{8DB65A78-BBC8-4F96-A1F6-7C89326714A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7" name="Group 1139">
              <a:extLst>
                <a:ext uri="{FF2B5EF4-FFF2-40B4-BE49-F238E27FC236}">
                  <a16:creationId xmlns:a16="http://schemas.microsoft.com/office/drawing/2014/main" id="{4CCC57F6-998D-4988-AA2D-8D1D67C26FED}"/>
                </a:ext>
              </a:extLst>
            </p:cNvPr>
            <p:cNvGrpSpPr>
              <a:grpSpLocks/>
            </p:cNvGrpSpPr>
            <p:nvPr/>
          </p:nvGrpSpPr>
          <p:grpSpPr bwMode="auto">
            <a:xfrm>
              <a:off x="7585075" y="4811713"/>
              <a:ext cx="617538" cy="247650"/>
              <a:chOff x="2356" y="1300"/>
              <a:chExt cx="555" cy="194"/>
            </a:xfrm>
          </p:grpSpPr>
          <p:sp>
            <p:nvSpPr>
              <p:cNvPr id="1782" name="Oval 407">
                <a:extLst>
                  <a:ext uri="{FF2B5EF4-FFF2-40B4-BE49-F238E27FC236}">
                    <a16:creationId xmlns:a16="http://schemas.microsoft.com/office/drawing/2014/main" id="{180D20BB-A11B-4A30-BDCE-2F2BDB53FA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83" name="Rectangle 410">
                <a:extLst>
                  <a:ext uri="{FF2B5EF4-FFF2-40B4-BE49-F238E27FC236}">
                    <a16:creationId xmlns:a16="http://schemas.microsoft.com/office/drawing/2014/main" id="{5CE66CDD-BC1A-466D-970C-BE5DF54B455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84" name="Oval 411">
                <a:extLst>
                  <a:ext uri="{FF2B5EF4-FFF2-40B4-BE49-F238E27FC236}">
                    <a16:creationId xmlns:a16="http://schemas.microsoft.com/office/drawing/2014/main" id="{4EC0556F-9348-4582-9808-B39AA5EEC6A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85" name="Group 1143">
                <a:extLst>
                  <a:ext uri="{FF2B5EF4-FFF2-40B4-BE49-F238E27FC236}">
                    <a16:creationId xmlns:a16="http://schemas.microsoft.com/office/drawing/2014/main" id="{F5E6C275-9A82-46A9-98D9-41D2778F0A8C}"/>
                  </a:ext>
                </a:extLst>
              </p:cNvPr>
              <p:cNvGrpSpPr>
                <a:grpSpLocks/>
              </p:cNvGrpSpPr>
              <p:nvPr/>
            </p:nvGrpSpPr>
            <p:grpSpPr bwMode="auto">
              <a:xfrm>
                <a:off x="2468" y="1332"/>
                <a:ext cx="310" cy="60"/>
                <a:chOff x="2468" y="1332"/>
                <a:chExt cx="310" cy="60"/>
              </a:xfrm>
            </p:grpSpPr>
            <p:sp>
              <p:nvSpPr>
                <p:cNvPr id="1788" name="Freeform 1144">
                  <a:extLst>
                    <a:ext uri="{FF2B5EF4-FFF2-40B4-BE49-F238E27FC236}">
                      <a16:creationId xmlns:a16="http://schemas.microsoft.com/office/drawing/2014/main" id="{4143EE40-05A1-4E26-9FD8-39B3674576F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89" name="Freeform 1145">
                  <a:extLst>
                    <a:ext uri="{FF2B5EF4-FFF2-40B4-BE49-F238E27FC236}">
                      <a16:creationId xmlns:a16="http://schemas.microsoft.com/office/drawing/2014/main" id="{776A2CF5-1E4D-44D8-9212-6FD956387D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86" name="Line 1146">
                <a:extLst>
                  <a:ext uri="{FF2B5EF4-FFF2-40B4-BE49-F238E27FC236}">
                    <a16:creationId xmlns:a16="http://schemas.microsoft.com/office/drawing/2014/main" id="{31BBAA48-5F18-43C5-8DB6-9AEF7B66C348}"/>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7" name="Line 1147">
                <a:extLst>
                  <a:ext uri="{FF2B5EF4-FFF2-40B4-BE49-F238E27FC236}">
                    <a16:creationId xmlns:a16="http://schemas.microsoft.com/office/drawing/2014/main" id="{C53C52E5-ECEE-48B0-8703-2F81CAB7514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8" name="Group 3">
              <a:extLst>
                <a:ext uri="{FF2B5EF4-FFF2-40B4-BE49-F238E27FC236}">
                  <a16:creationId xmlns:a16="http://schemas.microsoft.com/office/drawing/2014/main" id="{E1D55EEA-DD4E-4529-B69A-5F0F60853DF8}"/>
                </a:ext>
              </a:extLst>
            </p:cNvPr>
            <p:cNvGrpSpPr>
              <a:grpSpLocks/>
            </p:cNvGrpSpPr>
            <p:nvPr/>
          </p:nvGrpSpPr>
          <p:grpSpPr bwMode="auto">
            <a:xfrm>
              <a:off x="5964238" y="3135313"/>
              <a:ext cx="314325" cy="334962"/>
              <a:chOff x="5974579" y="3105349"/>
              <a:chExt cx="347997" cy="396620"/>
            </a:xfrm>
          </p:grpSpPr>
          <p:pic>
            <p:nvPicPr>
              <p:cNvPr id="1780" name="Picture 555" descr="fridge2.png">
                <a:extLst>
                  <a:ext uri="{FF2B5EF4-FFF2-40B4-BE49-F238E27FC236}">
                    <a16:creationId xmlns:a16="http://schemas.microsoft.com/office/drawing/2014/main" id="{92F59724-BEAA-4BCB-B224-153FAA379014}"/>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 name="Picture 1115" descr="antenna_stylized">
                <a:extLst>
                  <a:ext uri="{FF2B5EF4-FFF2-40B4-BE49-F238E27FC236}">
                    <a16:creationId xmlns:a16="http://schemas.microsoft.com/office/drawing/2014/main" id="{BBE98CF9-0B2C-49FF-B56B-E13575A6F4A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19" name="Picture 603" descr="car_icon_small">
              <a:extLst>
                <a:ext uri="{FF2B5EF4-FFF2-40B4-BE49-F238E27FC236}">
                  <a16:creationId xmlns:a16="http://schemas.microsoft.com/office/drawing/2014/main" id="{2CBD800D-8011-4FB6-8BE6-6891B05467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0" name="Picture 814" descr="light2.png">
              <a:extLst>
                <a:ext uri="{FF2B5EF4-FFF2-40B4-BE49-F238E27FC236}">
                  <a16:creationId xmlns:a16="http://schemas.microsoft.com/office/drawing/2014/main" id="{A2FF8C8F-4D02-4227-ABB7-74860D37084B}"/>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1" name="Picture 1017" descr="antenna_stylized">
              <a:extLst>
                <a:ext uri="{FF2B5EF4-FFF2-40B4-BE49-F238E27FC236}">
                  <a16:creationId xmlns:a16="http://schemas.microsoft.com/office/drawing/2014/main" id="{52EB7735-4EFC-4C8E-9451-121A80C45C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2" name="Picture 1017" descr="antenna_stylized">
              <a:extLst>
                <a:ext uri="{FF2B5EF4-FFF2-40B4-BE49-F238E27FC236}">
                  <a16:creationId xmlns:a16="http://schemas.microsoft.com/office/drawing/2014/main" id="{371E8191-8C9E-4497-BC12-55C267467E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3" name="Group 347">
              <a:extLst>
                <a:ext uri="{FF2B5EF4-FFF2-40B4-BE49-F238E27FC236}">
                  <a16:creationId xmlns:a16="http://schemas.microsoft.com/office/drawing/2014/main" id="{BAC1F403-2C64-4091-99EB-5C80CDDA6CFB}"/>
                </a:ext>
              </a:extLst>
            </p:cNvPr>
            <p:cNvGrpSpPr>
              <a:grpSpLocks/>
            </p:cNvGrpSpPr>
            <p:nvPr/>
          </p:nvGrpSpPr>
          <p:grpSpPr bwMode="auto">
            <a:xfrm>
              <a:off x="6220922" y="4838544"/>
              <a:ext cx="660165" cy="269566"/>
              <a:chOff x="1871277" y="1576300"/>
              <a:chExt cx="1128371" cy="437861"/>
            </a:xfrm>
          </p:grpSpPr>
          <p:sp>
            <p:nvSpPr>
              <p:cNvPr id="1771" name="Oval 828">
                <a:extLst>
                  <a:ext uri="{FF2B5EF4-FFF2-40B4-BE49-F238E27FC236}">
                    <a16:creationId xmlns:a16="http://schemas.microsoft.com/office/drawing/2014/main" id="{C27F921A-ACA8-492B-A326-77BD2A815C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2" name="Rectangle 829">
                <a:extLst>
                  <a:ext uri="{FF2B5EF4-FFF2-40B4-BE49-F238E27FC236}">
                    <a16:creationId xmlns:a16="http://schemas.microsoft.com/office/drawing/2014/main" id="{560CB43B-C15E-4FC2-9A73-CF2385890B5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3" name="Oval 830">
                <a:extLst>
                  <a:ext uri="{FF2B5EF4-FFF2-40B4-BE49-F238E27FC236}">
                    <a16:creationId xmlns:a16="http://schemas.microsoft.com/office/drawing/2014/main" id="{6A2FF865-AC31-4B32-836D-3AD4B14054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4" name="Freeform 831">
                <a:extLst>
                  <a:ext uri="{FF2B5EF4-FFF2-40B4-BE49-F238E27FC236}">
                    <a16:creationId xmlns:a16="http://schemas.microsoft.com/office/drawing/2014/main" id="{4CE3FE71-F45A-418D-94E9-D00B8EE94BBA}"/>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5" name="Freeform 832">
                <a:extLst>
                  <a:ext uri="{FF2B5EF4-FFF2-40B4-BE49-F238E27FC236}">
                    <a16:creationId xmlns:a16="http://schemas.microsoft.com/office/drawing/2014/main" id="{9115DCEF-E771-4BA7-A8F1-A02BDE81AC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6" name="Freeform 833">
                <a:extLst>
                  <a:ext uri="{FF2B5EF4-FFF2-40B4-BE49-F238E27FC236}">
                    <a16:creationId xmlns:a16="http://schemas.microsoft.com/office/drawing/2014/main" id="{D903B3FA-BAE7-4FD9-B7C4-2AFE557D4E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7" name="Freeform 834">
                <a:extLst>
                  <a:ext uri="{FF2B5EF4-FFF2-40B4-BE49-F238E27FC236}">
                    <a16:creationId xmlns:a16="http://schemas.microsoft.com/office/drawing/2014/main" id="{D40DA1C1-E1C0-4F6B-87AE-62A720B826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78" name="Straight Connector 835">
                <a:extLst>
                  <a:ext uri="{FF2B5EF4-FFF2-40B4-BE49-F238E27FC236}">
                    <a16:creationId xmlns:a16="http://schemas.microsoft.com/office/drawing/2014/main" id="{D878B023-6E23-499C-91E2-2852436970A1}"/>
                  </a:ext>
                </a:extLst>
              </p:cNvPr>
              <p:cNvCxnSpPr>
                <a:cxnSpLocks noChangeShapeType="1"/>
                <a:endCxn id="17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9" name="Straight Connector 836">
                <a:extLst>
                  <a:ext uri="{FF2B5EF4-FFF2-40B4-BE49-F238E27FC236}">
                    <a16:creationId xmlns:a16="http://schemas.microsoft.com/office/drawing/2014/main" id="{37355177-5ACF-4ABA-8E73-DEC5DFAEA4B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4" name="Group 347">
              <a:extLst>
                <a:ext uri="{FF2B5EF4-FFF2-40B4-BE49-F238E27FC236}">
                  <a16:creationId xmlns:a16="http://schemas.microsoft.com/office/drawing/2014/main" id="{13B9E4D2-D916-439A-9D09-2E776FCAEBF7}"/>
                </a:ext>
              </a:extLst>
            </p:cNvPr>
            <p:cNvGrpSpPr>
              <a:grpSpLocks/>
            </p:cNvGrpSpPr>
            <p:nvPr/>
          </p:nvGrpSpPr>
          <p:grpSpPr bwMode="auto">
            <a:xfrm>
              <a:off x="6933466" y="4503243"/>
              <a:ext cx="660165" cy="269566"/>
              <a:chOff x="1871277" y="1576300"/>
              <a:chExt cx="1128371" cy="437861"/>
            </a:xfrm>
          </p:grpSpPr>
          <p:sp>
            <p:nvSpPr>
              <p:cNvPr id="1762" name="Oval 819">
                <a:extLst>
                  <a:ext uri="{FF2B5EF4-FFF2-40B4-BE49-F238E27FC236}">
                    <a16:creationId xmlns:a16="http://schemas.microsoft.com/office/drawing/2014/main" id="{002A677D-9A9C-43B6-9D67-1CABB3D1B2F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3" name="Rectangle 820">
                <a:extLst>
                  <a:ext uri="{FF2B5EF4-FFF2-40B4-BE49-F238E27FC236}">
                    <a16:creationId xmlns:a16="http://schemas.microsoft.com/office/drawing/2014/main" id="{3FAF3CB4-8213-41EE-A216-CD3906BD6C13}"/>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4" name="Oval 821">
                <a:extLst>
                  <a:ext uri="{FF2B5EF4-FFF2-40B4-BE49-F238E27FC236}">
                    <a16:creationId xmlns:a16="http://schemas.microsoft.com/office/drawing/2014/main" id="{BD04643E-A8E7-4FCC-9307-2F1D9F9EE56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5" name="Freeform 822">
                <a:extLst>
                  <a:ext uri="{FF2B5EF4-FFF2-40B4-BE49-F238E27FC236}">
                    <a16:creationId xmlns:a16="http://schemas.microsoft.com/office/drawing/2014/main" id="{351E7EA4-2B21-4D88-A103-118DA9848A6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6" name="Freeform 823">
                <a:extLst>
                  <a:ext uri="{FF2B5EF4-FFF2-40B4-BE49-F238E27FC236}">
                    <a16:creationId xmlns:a16="http://schemas.microsoft.com/office/drawing/2014/main" id="{9304EBE4-83E9-4E4A-ABB1-639FA45E62D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7" name="Freeform 824">
                <a:extLst>
                  <a:ext uri="{FF2B5EF4-FFF2-40B4-BE49-F238E27FC236}">
                    <a16:creationId xmlns:a16="http://schemas.microsoft.com/office/drawing/2014/main" id="{319F1B9D-FD9A-4B99-8753-53FFC9145B0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8" name="Freeform 825">
                <a:extLst>
                  <a:ext uri="{FF2B5EF4-FFF2-40B4-BE49-F238E27FC236}">
                    <a16:creationId xmlns:a16="http://schemas.microsoft.com/office/drawing/2014/main" id="{7334F984-B06A-4702-AD71-6D06A42C970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9" name="Straight Connector 826">
                <a:extLst>
                  <a:ext uri="{FF2B5EF4-FFF2-40B4-BE49-F238E27FC236}">
                    <a16:creationId xmlns:a16="http://schemas.microsoft.com/office/drawing/2014/main" id="{35F26AEC-AF7D-43BC-8740-FEEF2835B2FB}"/>
                  </a:ext>
                </a:extLst>
              </p:cNvPr>
              <p:cNvCxnSpPr>
                <a:cxnSpLocks noChangeShapeType="1"/>
                <a:endCxn id="17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0" name="Straight Connector 827">
                <a:extLst>
                  <a:ext uri="{FF2B5EF4-FFF2-40B4-BE49-F238E27FC236}">
                    <a16:creationId xmlns:a16="http://schemas.microsoft.com/office/drawing/2014/main" id="{36D53756-A109-4559-A3C4-7FA7211CED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5" name="Group 347">
              <a:extLst>
                <a:ext uri="{FF2B5EF4-FFF2-40B4-BE49-F238E27FC236}">
                  <a16:creationId xmlns:a16="http://schemas.microsoft.com/office/drawing/2014/main" id="{846F7120-2D18-4DB7-8954-2A2AE7493E0F}"/>
                </a:ext>
              </a:extLst>
            </p:cNvPr>
            <p:cNvGrpSpPr>
              <a:grpSpLocks/>
            </p:cNvGrpSpPr>
            <p:nvPr/>
          </p:nvGrpSpPr>
          <p:grpSpPr bwMode="auto">
            <a:xfrm>
              <a:off x="7563920" y="4800505"/>
              <a:ext cx="660165" cy="269566"/>
              <a:chOff x="1871277" y="1576300"/>
              <a:chExt cx="1128371" cy="437861"/>
            </a:xfrm>
          </p:grpSpPr>
          <p:sp>
            <p:nvSpPr>
              <p:cNvPr id="1753" name="Oval 810">
                <a:extLst>
                  <a:ext uri="{FF2B5EF4-FFF2-40B4-BE49-F238E27FC236}">
                    <a16:creationId xmlns:a16="http://schemas.microsoft.com/office/drawing/2014/main" id="{A5187621-7678-4452-B864-AB708E9DCA4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4" name="Rectangle 811">
                <a:extLst>
                  <a:ext uri="{FF2B5EF4-FFF2-40B4-BE49-F238E27FC236}">
                    <a16:creationId xmlns:a16="http://schemas.microsoft.com/office/drawing/2014/main" id="{ECA66184-EBA9-405F-ACCC-88AF4A5E6C5A}"/>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5" name="Oval 812">
                <a:extLst>
                  <a:ext uri="{FF2B5EF4-FFF2-40B4-BE49-F238E27FC236}">
                    <a16:creationId xmlns:a16="http://schemas.microsoft.com/office/drawing/2014/main" id="{A764C084-6162-4C7D-9ED1-40D77E3A4C8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6" name="Freeform 813">
                <a:extLst>
                  <a:ext uri="{FF2B5EF4-FFF2-40B4-BE49-F238E27FC236}">
                    <a16:creationId xmlns:a16="http://schemas.microsoft.com/office/drawing/2014/main" id="{F9B6320E-57DD-43CB-90BD-F2AD8D2AC97A}"/>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7" name="Freeform 814">
                <a:extLst>
                  <a:ext uri="{FF2B5EF4-FFF2-40B4-BE49-F238E27FC236}">
                    <a16:creationId xmlns:a16="http://schemas.microsoft.com/office/drawing/2014/main" id="{A2FC60E1-1BBF-4BDC-AF7B-57263E0376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8" name="Freeform 815">
                <a:extLst>
                  <a:ext uri="{FF2B5EF4-FFF2-40B4-BE49-F238E27FC236}">
                    <a16:creationId xmlns:a16="http://schemas.microsoft.com/office/drawing/2014/main" id="{331C074B-3950-4800-8DC2-C67833FEDB0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9" name="Freeform 816">
                <a:extLst>
                  <a:ext uri="{FF2B5EF4-FFF2-40B4-BE49-F238E27FC236}">
                    <a16:creationId xmlns:a16="http://schemas.microsoft.com/office/drawing/2014/main" id="{4911D2CB-9ED1-427A-A9A9-D182858E679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0" name="Straight Connector 817">
                <a:extLst>
                  <a:ext uri="{FF2B5EF4-FFF2-40B4-BE49-F238E27FC236}">
                    <a16:creationId xmlns:a16="http://schemas.microsoft.com/office/drawing/2014/main" id="{2466FC38-2BAB-461B-8421-00EA4E4C5275}"/>
                  </a:ext>
                </a:extLst>
              </p:cNvPr>
              <p:cNvCxnSpPr>
                <a:cxnSpLocks noChangeShapeType="1"/>
                <a:endCxn id="17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1" name="Straight Connector 818">
                <a:extLst>
                  <a:ext uri="{FF2B5EF4-FFF2-40B4-BE49-F238E27FC236}">
                    <a16:creationId xmlns:a16="http://schemas.microsoft.com/office/drawing/2014/main" id="{18AC0EC6-9047-468A-8F29-277F69E26B7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6" name="Group 347">
              <a:extLst>
                <a:ext uri="{FF2B5EF4-FFF2-40B4-BE49-F238E27FC236}">
                  <a16:creationId xmlns:a16="http://schemas.microsoft.com/office/drawing/2014/main" id="{5518C2F6-089F-4015-8D77-EF71B90CE0B5}"/>
                </a:ext>
              </a:extLst>
            </p:cNvPr>
            <p:cNvGrpSpPr>
              <a:grpSpLocks/>
            </p:cNvGrpSpPr>
            <p:nvPr/>
          </p:nvGrpSpPr>
          <p:grpSpPr bwMode="auto">
            <a:xfrm>
              <a:off x="6050373" y="3620176"/>
              <a:ext cx="425094" cy="228319"/>
              <a:chOff x="1871277" y="1576300"/>
              <a:chExt cx="1128371" cy="437861"/>
            </a:xfrm>
          </p:grpSpPr>
          <p:sp>
            <p:nvSpPr>
              <p:cNvPr id="1744" name="Oval 801">
                <a:extLst>
                  <a:ext uri="{FF2B5EF4-FFF2-40B4-BE49-F238E27FC236}">
                    <a16:creationId xmlns:a16="http://schemas.microsoft.com/office/drawing/2014/main" id="{56AED770-9447-4FBF-9FD1-B5F569E561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5" name="Rectangle 802">
                <a:extLst>
                  <a:ext uri="{FF2B5EF4-FFF2-40B4-BE49-F238E27FC236}">
                    <a16:creationId xmlns:a16="http://schemas.microsoft.com/office/drawing/2014/main" id="{AAD4925B-EC16-489D-BDBD-ABE0C8CE3D7A}"/>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6" name="Oval 803">
                <a:extLst>
                  <a:ext uri="{FF2B5EF4-FFF2-40B4-BE49-F238E27FC236}">
                    <a16:creationId xmlns:a16="http://schemas.microsoft.com/office/drawing/2014/main" id="{62931B05-E693-492B-B40C-18C6DC56669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7" name="Freeform 804">
                <a:extLst>
                  <a:ext uri="{FF2B5EF4-FFF2-40B4-BE49-F238E27FC236}">
                    <a16:creationId xmlns:a16="http://schemas.microsoft.com/office/drawing/2014/main" id="{5A60D3CC-3BA9-473C-9771-E15F9933336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8" name="Freeform 805">
                <a:extLst>
                  <a:ext uri="{FF2B5EF4-FFF2-40B4-BE49-F238E27FC236}">
                    <a16:creationId xmlns:a16="http://schemas.microsoft.com/office/drawing/2014/main" id="{14829207-E11C-4972-88BF-B386C21A39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9" name="Freeform 806">
                <a:extLst>
                  <a:ext uri="{FF2B5EF4-FFF2-40B4-BE49-F238E27FC236}">
                    <a16:creationId xmlns:a16="http://schemas.microsoft.com/office/drawing/2014/main" id="{A06D40F0-9DA9-4F0F-A3A9-93149ED4254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0" name="Freeform 807">
                <a:extLst>
                  <a:ext uri="{FF2B5EF4-FFF2-40B4-BE49-F238E27FC236}">
                    <a16:creationId xmlns:a16="http://schemas.microsoft.com/office/drawing/2014/main" id="{52B1EA8E-A782-4988-90A4-97C46347BB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51" name="Straight Connector 808">
                <a:extLst>
                  <a:ext uri="{FF2B5EF4-FFF2-40B4-BE49-F238E27FC236}">
                    <a16:creationId xmlns:a16="http://schemas.microsoft.com/office/drawing/2014/main" id="{40349E82-C52F-4A25-844E-A72ACC1AA926}"/>
                  </a:ext>
                </a:extLst>
              </p:cNvPr>
              <p:cNvCxnSpPr>
                <a:cxnSpLocks noChangeShapeType="1"/>
                <a:endCxn id="17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52" name="Straight Connector 809">
                <a:extLst>
                  <a:ext uri="{FF2B5EF4-FFF2-40B4-BE49-F238E27FC236}">
                    <a16:creationId xmlns:a16="http://schemas.microsoft.com/office/drawing/2014/main" id="{D577592B-2BB9-4244-BE9F-EB3343395FE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7" name="Group 347">
              <a:extLst>
                <a:ext uri="{FF2B5EF4-FFF2-40B4-BE49-F238E27FC236}">
                  <a16:creationId xmlns:a16="http://schemas.microsoft.com/office/drawing/2014/main" id="{E232DF82-33E3-40E5-8E76-6090C9DC4D4F}"/>
                </a:ext>
              </a:extLst>
            </p:cNvPr>
            <p:cNvGrpSpPr>
              <a:grpSpLocks/>
            </p:cNvGrpSpPr>
            <p:nvPr/>
          </p:nvGrpSpPr>
          <p:grpSpPr bwMode="auto">
            <a:xfrm>
              <a:off x="6347637" y="2481965"/>
              <a:ext cx="403071" cy="202807"/>
              <a:chOff x="1871277" y="1576300"/>
              <a:chExt cx="1128371" cy="437861"/>
            </a:xfrm>
          </p:grpSpPr>
          <p:sp>
            <p:nvSpPr>
              <p:cNvPr id="1735" name="Oval 792">
                <a:extLst>
                  <a:ext uri="{FF2B5EF4-FFF2-40B4-BE49-F238E27FC236}">
                    <a16:creationId xmlns:a16="http://schemas.microsoft.com/office/drawing/2014/main" id="{32AF1E2D-EB9A-4A94-A82E-67F954507D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6" name="Rectangle 793">
                <a:extLst>
                  <a:ext uri="{FF2B5EF4-FFF2-40B4-BE49-F238E27FC236}">
                    <a16:creationId xmlns:a16="http://schemas.microsoft.com/office/drawing/2014/main" id="{8696258D-94DD-49C7-8447-F6963E975FE0}"/>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7" name="Oval 794">
                <a:extLst>
                  <a:ext uri="{FF2B5EF4-FFF2-40B4-BE49-F238E27FC236}">
                    <a16:creationId xmlns:a16="http://schemas.microsoft.com/office/drawing/2014/main" id="{492B70CD-6DDD-4B81-BECD-3E45BC8023B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8" name="Freeform 795">
                <a:extLst>
                  <a:ext uri="{FF2B5EF4-FFF2-40B4-BE49-F238E27FC236}">
                    <a16:creationId xmlns:a16="http://schemas.microsoft.com/office/drawing/2014/main" id="{39B699B9-B8AD-45AC-BED5-F6C8AAAED3EE}"/>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9" name="Freeform 796">
                <a:extLst>
                  <a:ext uri="{FF2B5EF4-FFF2-40B4-BE49-F238E27FC236}">
                    <a16:creationId xmlns:a16="http://schemas.microsoft.com/office/drawing/2014/main" id="{7B798BC0-1B84-4181-8A72-9D5F526453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0" name="Freeform 797">
                <a:extLst>
                  <a:ext uri="{FF2B5EF4-FFF2-40B4-BE49-F238E27FC236}">
                    <a16:creationId xmlns:a16="http://schemas.microsoft.com/office/drawing/2014/main" id="{50D902D7-342D-4039-B1D5-EEFD62567D9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1" name="Freeform 798">
                <a:extLst>
                  <a:ext uri="{FF2B5EF4-FFF2-40B4-BE49-F238E27FC236}">
                    <a16:creationId xmlns:a16="http://schemas.microsoft.com/office/drawing/2014/main" id="{09C18534-0AC5-423C-9DC3-0B52D055E5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42" name="Straight Connector 799">
                <a:extLst>
                  <a:ext uri="{FF2B5EF4-FFF2-40B4-BE49-F238E27FC236}">
                    <a16:creationId xmlns:a16="http://schemas.microsoft.com/office/drawing/2014/main" id="{D02EDF16-320C-4BA2-8899-297FDD0A4D6A}"/>
                  </a:ext>
                </a:extLst>
              </p:cNvPr>
              <p:cNvCxnSpPr>
                <a:cxnSpLocks noChangeShapeType="1"/>
                <a:endCxn id="17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43" name="Straight Connector 800">
                <a:extLst>
                  <a:ext uri="{FF2B5EF4-FFF2-40B4-BE49-F238E27FC236}">
                    <a16:creationId xmlns:a16="http://schemas.microsoft.com/office/drawing/2014/main" id="{B770A983-5AEA-45BB-8AEF-2B3EE54879A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8" name="Group 589">
              <a:extLst>
                <a:ext uri="{FF2B5EF4-FFF2-40B4-BE49-F238E27FC236}">
                  <a16:creationId xmlns:a16="http://schemas.microsoft.com/office/drawing/2014/main" id="{54CE6269-B83D-4FDD-8429-3A4AAB00F863}"/>
                </a:ext>
              </a:extLst>
            </p:cNvPr>
            <p:cNvGrpSpPr>
              <a:grpSpLocks/>
            </p:cNvGrpSpPr>
            <p:nvPr/>
          </p:nvGrpSpPr>
          <p:grpSpPr bwMode="auto">
            <a:xfrm>
              <a:off x="7678804" y="2388750"/>
              <a:ext cx="418211" cy="189727"/>
              <a:chOff x="7913987" y="1515773"/>
              <a:chExt cx="625138" cy="276534"/>
            </a:xfrm>
          </p:grpSpPr>
          <p:sp>
            <p:nvSpPr>
              <p:cNvPr id="1726" name="Oval 783">
                <a:extLst>
                  <a:ext uri="{FF2B5EF4-FFF2-40B4-BE49-F238E27FC236}">
                    <a16:creationId xmlns:a16="http://schemas.microsoft.com/office/drawing/2014/main" id="{85B4B2C7-4CF7-49FD-966B-5DD3F9510A2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7" name="Rectangle 784">
                <a:extLst>
                  <a:ext uri="{FF2B5EF4-FFF2-40B4-BE49-F238E27FC236}">
                    <a16:creationId xmlns:a16="http://schemas.microsoft.com/office/drawing/2014/main" id="{6842D2AF-D60C-4B2F-B58B-D8D9E95B82F6}"/>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8" name="Oval 785">
                <a:extLst>
                  <a:ext uri="{FF2B5EF4-FFF2-40B4-BE49-F238E27FC236}">
                    <a16:creationId xmlns:a16="http://schemas.microsoft.com/office/drawing/2014/main" id="{7D5C79B1-DB1E-44E3-BB61-60C7AA4AC28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9" name="Freeform 786">
                <a:extLst>
                  <a:ext uri="{FF2B5EF4-FFF2-40B4-BE49-F238E27FC236}">
                    <a16:creationId xmlns:a16="http://schemas.microsoft.com/office/drawing/2014/main" id="{27702D4F-72A3-4D2E-AC52-C92EC8B6608E}"/>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0" name="Freeform 787">
                <a:extLst>
                  <a:ext uri="{FF2B5EF4-FFF2-40B4-BE49-F238E27FC236}">
                    <a16:creationId xmlns:a16="http://schemas.microsoft.com/office/drawing/2014/main" id="{A37DB75F-6600-4024-9774-AC14D362A2A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1" name="Freeform 788">
                <a:extLst>
                  <a:ext uri="{FF2B5EF4-FFF2-40B4-BE49-F238E27FC236}">
                    <a16:creationId xmlns:a16="http://schemas.microsoft.com/office/drawing/2014/main" id="{1E28F36B-AC7B-4E40-94D4-3AC73704A4D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2" name="Freeform 789">
                <a:extLst>
                  <a:ext uri="{FF2B5EF4-FFF2-40B4-BE49-F238E27FC236}">
                    <a16:creationId xmlns:a16="http://schemas.microsoft.com/office/drawing/2014/main" id="{7EF9A072-8516-414F-85D6-782FD7F29AA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33" name="Straight Connector 790">
                <a:extLst>
                  <a:ext uri="{FF2B5EF4-FFF2-40B4-BE49-F238E27FC236}">
                    <a16:creationId xmlns:a16="http://schemas.microsoft.com/office/drawing/2014/main" id="{4013E742-F2DB-4D82-8DA2-4D5D699F059C}"/>
                  </a:ext>
                </a:extLst>
              </p:cNvPr>
              <p:cNvCxnSpPr>
                <a:cxnSpLocks noChangeShapeType="1"/>
                <a:endCxn id="172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4" name="Straight Connector 791">
                <a:extLst>
                  <a:ext uri="{FF2B5EF4-FFF2-40B4-BE49-F238E27FC236}">
                    <a16:creationId xmlns:a16="http://schemas.microsoft.com/office/drawing/2014/main" id="{C5E0C4C3-F4BA-4FF5-97F7-AB8EB24C483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9" name="Group 590">
              <a:extLst>
                <a:ext uri="{FF2B5EF4-FFF2-40B4-BE49-F238E27FC236}">
                  <a16:creationId xmlns:a16="http://schemas.microsoft.com/office/drawing/2014/main" id="{C2F1C6DA-BE3E-4D25-9D0B-14147159E1D8}"/>
                </a:ext>
              </a:extLst>
            </p:cNvPr>
            <p:cNvGrpSpPr>
              <a:grpSpLocks/>
            </p:cNvGrpSpPr>
            <p:nvPr/>
          </p:nvGrpSpPr>
          <p:grpSpPr bwMode="auto">
            <a:xfrm>
              <a:off x="7187343" y="2485248"/>
              <a:ext cx="418211" cy="189727"/>
              <a:chOff x="7913987" y="1515773"/>
              <a:chExt cx="625138" cy="276534"/>
            </a:xfrm>
          </p:grpSpPr>
          <p:sp>
            <p:nvSpPr>
              <p:cNvPr id="1717" name="Oval 774">
                <a:extLst>
                  <a:ext uri="{FF2B5EF4-FFF2-40B4-BE49-F238E27FC236}">
                    <a16:creationId xmlns:a16="http://schemas.microsoft.com/office/drawing/2014/main" id="{C1936D14-E473-41A9-B7CB-D8FC6501923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8" name="Rectangle 775">
                <a:extLst>
                  <a:ext uri="{FF2B5EF4-FFF2-40B4-BE49-F238E27FC236}">
                    <a16:creationId xmlns:a16="http://schemas.microsoft.com/office/drawing/2014/main" id="{277F0659-3849-4469-B41F-1CC06E95CC98}"/>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9" name="Oval 776">
                <a:extLst>
                  <a:ext uri="{FF2B5EF4-FFF2-40B4-BE49-F238E27FC236}">
                    <a16:creationId xmlns:a16="http://schemas.microsoft.com/office/drawing/2014/main" id="{BF5E924E-17CA-4714-A348-B38F4E9E77A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0" name="Freeform 777">
                <a:extLst>
                  <a:ext uri="{FF2B5EF4-FFF2-40B4-BE49-F238E27FC236}">
                    <a16:creationId xmlns:a16="http://schemas.microsoft.com/office/drawing/2014/main" id="{F7C09C84-35A5-4783-9DEE-802277B7E111}"/>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1" name="Freeform 778">
                <a:extLst>
                  <a:ext uri="{FF2B5EF4-FFF2-40B4-BE49-F238E27FC236}">
                    <a16:creationId xmlns:a16="http://schemas.microsoft.com/office/drawing/2014/main" id="{597D2585-FBEE-42B4-831E-A4609FAF58A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2" name="Freeform 779">
                <a:extLst>
                  <a:ext uri="{FF2B5EF4-FFF2-40B4-BE49-F238E27FC236}">
                    <a16:creationId xmlns:a16="http://schemas.microsoft.com/office/drawing/2014/main" id="{B00D5AC0-59BE-4BBD-87BB-7A19CCECF8A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3" name="Freeform 780">
                <a:extLst>
                  <a:ext uri="{FF2B5EF4-FFF2-40B4-BE49-F238E27FC236}">
                    <a16:creationId xmlns:a16="http://schemas.microsoft.com/office/drawing/2014/main" id="{CFAAB1EB-8C4E-4D2A-AA12-8F6DEFEE423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24" name="Straight Connector 781">
                <a:extLst>
                  <a:ext uri="{FF2B5EF4-FFF2-40B4-BE49-F238E27FC236}">
                    <a16:creationId xmlns:a16="http://schemas.microsoft.com/office/drawing/2014/main" id="{C09A0A2B-10E4-4E06-BF62-C817508E8F98}"/>
                  </a:ext>
                </a:extLst>
              </p:cNvPr>
              <p:cNvCxnSpPr>
                <a:cxnSpLocks noChangeShapeType="1"/>
                <a:endCxn id="171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25" name="Straight Connector 782">
                <a:extLst>
                  <a:ext uri="{FF2B5EF4-FFF2-40B4-BE49-F238E27FC236}">
                    <a16:creationId xmlns:a16="http://schemas.microsoft.com/office/drawing/2014/main" id="{9752B372-2979-4C95-9120-C8F5327B9A6D}"/>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0" name="Group 591">
              <a:extLst>
                <a:ext uri="{FF2B5EF4-FFF2-40B4-BE49-F238E27FC236}">
                  <a16:creationId xmlns:a16="http://schemas.microsoft.com/office/drawing/2014/main" id="{C78572DA-5F3B-4877-8203-F34A6BF9D01D}"/>
                </a:ext>
              </a:extLst>
            </p:cNvPr>
            <p:cNvGrpSpPr>
              <a:grpSpLocks/>
            </p:cNvGrpSpPr>
            <p:nvPr/>
          </p:nvGrpSpPr>
          <p:grpSpPr bwMode="auto">
            <a:xfrm>
              <a:off x="7195275" y="2751878"/>
              <a:ext cx="418211" cy="189727"/>
              <a:chOff x="7913987" y="1515773"/>
              <a:chExt cx="625138" cy="276534"/>
            </a:xfrm>
          </p:grpSpPr>
          <p:sp>
            <p:nvSpPr>
              <p:cNvPr id="1708" name="Oval 765">
                <a:extLst>
                  <a:ext uri="{FF2B5EF4-FFF2-40B4-BE49-F238E27FC236}">
                    <a16:creationId xmlns:a16="http://schemas.microsoft.com/office/drawing/2014/main" id="{3CD223A9-6703-4C38-9266-C94B3946FEA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9" name="Rectangle 766">
                <a:extLst>
                  <a:ext uri="{FF2B5EF4-FFF2-40B4-BE49-F238E27FC236}">
                    <a16:creationId xmlns:a16="http://schemas.microsoft.com/office/drawing/2014/main" id="{CB189FA4-69E3-4846-9B41-46B4064B172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0" name="Oval 767">
                <a:extLst>
                  <a:ext uri="{FF2B5EF4-FFF2-40B4-BE49-F238E27FC236}">
                    <a16:creationId xmlns:a16="http://schemas.microsoft.com/office/drawing/2014/main" id="{563E9BBD-6F58-456D-B0AD-7267AE0DE43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1" name="Freeform 768">
                <a:extLst>
                  <a:ext uri="{FF2B5EF4-FFF2-40B4-BE49-F238E27FC236}">
                    <a16:creationId xmlns:a16="http://schemas.microsoft.com/office/drawing/2014/main" id="{0E2D73AD-2B48-4476-A601-BCD1370D633B}"/>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2" name="Freeform 769">
                <a:extLst>
                  <a:ext uri="{FF2B5EF4-FFF2-40B4-BE49-F238E27FC236}">
                    <a16:creationId xmlns:a16="http://schemas.microsoft.com/office/drawing/2014/main" id="{B870B8C8-5E46-41FF-8E98-3ACD2CF5800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3" name="Freeform 770">
                <a:extLst>
                  <a:ext uri="{FF2B5EF4-FFF2-40B4-BE49-F238E27FC236}">
                    <a16:creationId xmlns:a16="http://schemas.microsoft.com/office/drawing/2014/main" id="{7D1CA494-AC04-41CD-94DC-FDD56CD64FD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4" name="Freeform 771">
                <a:extLst>
                  <a:ext uri="{FF2B5EF4-FFF2-40B4-BE49-F238E27FC236}">
                    <a16:creationId xmlns:a16="http://schemas.microsoft.com/office/drawing/2014/main" id="{27164639-1CF4-4960-A177-D93526DD5BC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15" name="Straight Connector 772">
                <a:extLst>
                  <a:ext uri="{FF2B5EF4-FFF2-40B4-BE49-F238E27FC236}">
                    <a16:creationId xmlns:a16="http://schemas.microsoft.com/office/drawing/2014/main" id="{877DAF49-7477-442F-8D71-7337254DF70C}"/>
                  </a:ext>
                </a:extLst>
              </p:cNvPr>
              <p:cNvCxnSpPr>
                <a:cxnSpLocks noChangeShapeType="1"/>
                <a:endCxn id="171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16" name="Straight Connector 773">
                <a:extLst>
                  <a:ext uri="{FF2B5EF4-FFF2-40B4-BE49-F238E27FC236}">
                    <a16:creationId xmlns:a16="http://schemas.microsoft.com/office/drawing/2014/main" id="{146241DD-BD94-4754-B104-092E4F0BC06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1" name="Group 592">
              <a:extLst>
                <a:ext uri="{FF2B5EF4-FFF2-40B4-BE49-F238E27FC236}">
                  <a16:creationId xmlns:a16="http://schemas.microsoft.com/office/drawing/2014/main" id="{FEAA39BE-C01D-43A0-B0FC-52A6F113DEB1}"/>
                </a:ext>
              </a:extLst>
            </p:cNvPr>
            <p:cNvGrpSpPr>
              <a:grpSpLocks/>
            </p:cNvGrpSpPr>
            <p:nvPr/>
          </p:nvGrpSpPr>
          <p:grpSpPr bwMode="auto">
            <a:xfrm>
              <a:off x="7088975" y="3633334"/>
              <a:ext cx="418211" cy="189727"/>
              <a:chOff x="7913987" y="1515773"/>
              <a:chExt cx="625138" cy="276534"/>
            </a:xfrm>
          </p:grpSpPr>
          <p:sp>
            <p:nvSpPr>
              <p:cNvPr id="1699" name="Oval 756">
                <a:extLst>
                  <a:ext uri="{FF2B5EF4-FFF2-40B4-BE49-F238E27FC236}">
                    <a16:creationId xmlns:a16="http://schemas.microsoft.com/office/drawing/2014/main" id="{9AC96EA3-020A-4AF3-BB89-F8A51F971BD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0" name="Rectangle 757">
                <a:extLst>
                  <a:ext uri="{FF2B5EF4-FFF2-40B4-BE49-F238E27FC236}">
                    <a16:creationId xmlns:a16="http://schemas.microsoft.com/office/drawing/2014/main" id="{FFB88FF1-2B4F-4440-B58A-422D7198EA6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1" name="Oval 758">
                <a:extLst>
                  <a:ext uri="{FF2B5EF4-FFF2-40B4-BE49-F238E27FC236}">
                    <a16:creationId xmlns:a16="http://schemas.microsoft.com/office/drawing/2014/main" id="{9445A76A-791A-4F26-B946-D7AE7354908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2" name="Freeform 759">
                <a:extLst>
                  <a:ext uri="{FF2B5EF4-FFF2-40B4-BE49-F238E27FC236}">
                    <a16:creationId xmlns:a16="http://schemas.microsoft.com/office/drawing/2014/main" id="{87D991CF-F208-44AB-9612-49380C137C9C}"/>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3" name="Freeform 760">
                <a:extLst>
                  <a:ext uri="{FF2B5EF4-FFF2-40B4-BE49-F238E27FC236}">
                    <a16:creationId xmlns:a16="http://schemas.microsoft.com/office/drawing/2014/main" id="{DDECB5F2-859D-4507-BC1E-138E6B27D2A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4" name="Freeform 761">
                <a:extLst>
                  <a:ext uri="{FF2B5EF4-FFF2-40B4-BE49-F238E27FC236}">
                    <a16:creationId xmlns:a16="http://schemas.microsoft.com/office/drawing/2014/main" id="{373499FA-FC37-475E-B536-9A9DC241135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5" name="Freeform 762">
                <a:extLst>
                  <a:ext uri="{FF2B5EF4-FFF2-40B4-BE49-F238E27FC236}">
                    <a16:creationId xmlns:a16="http://schemas.microsoft.com/office/drawing/2014/main" id="{15923C69-6E88-4D01-B071-4541206836E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06" name="Straight Connector 763">
                <a:extLst>
                  <a:ext uri="{FF2B5EF4-FFF2-40B4-BE49-F238E27FC236}">
                    <a16:creationId xmlns:a16="http://schemas.microsoft.com/office/drawing/2014/main" id="{A71F635A-8A3F-4520-B354-E64A401767C8}"/>
                  </a:ext>
                </a:extLst>
              </p:cNvPr>
              <p:cNvCxnSpPr>
                <a:cxnSpLocks noChangeShapeType="1"/>
                <a:endCxn id="170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07" name="Straight Connector 764">
                <a:extLst>
                  <a:ext uri="{FF2B5EF4-FFF2-40B4-BE49-F238E27FC236}">
                    <a16:creationId xmlns:a16="http://schemas.microsoft.com/office/drawing/2014/main" id="{5DCFB0E9-166A-46E1-9331-C13C8923427E}"/>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2" name="Group 593">
              <a:extLst>
                <a:ext uri="{FF2B5EF4-FFF2-40B4-BE49-F238E27FC236}">
                  <a16:creationId xmlns:a16="http://schemas.microsoft.com/office/drawing/2014/main" id="{60BCA4D2-A8B5-43D9-AD3A-0449DD48E1CA}"/>
                </a:ext>
              </a:extLst>
            </p:cNvPr>
            <p:cNvGrpSpPr>
              <a:grpSpLocks/>
            </p:cNvGrpSpPr>
            <p:nvPr/>
          </p:nvGrpSpPr>
          <p:grpSpPr bwMode="auto">
            <a:xfrm>
              <a:off x="7748699" y="3641266"/>
              <a:ext cx="418211" cy="189727"/>
              <a:chOff x="7913987" y="1515773"/>
              <a:chExt cx="625138" cy="276534"/>
            </a:xfrm>
          </p:grpSpPr>
          <p:sp>
            <p:nvSpPr>
              <p:cNvPr id="1690" name="Oval 747">
                <a:extLst>
                  <a:ext uri="{FF2B5EF4-FFF2-40B4-BE49-F238E27FC236}">
                    <a16:creationId xmlns:a16="http://schemas.microsoft.com/office/drawing/2014/main" id="{BF43323D-CB1A-42A2-AF76-6CA12761D86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1" name="Rectangle 748">
                <a:extLst>
                  <a:ext uri="{FF2B5EF4-FFF2-40B4-BE49-F238E27FC236}">
                    <a16:creationId xmlns:a16="http://schemas.microsoft.com/office/drawing/2014/main" id="{DE638F76-CE08-4C34-A80A-BC6AD002DC1D}"/>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2" name="Oval 749">
                <a:extLst>
                  <a:ext uri="{FF2B5EF4-FFF2-40B4-BE49-F238E27FC236}">
                    <a16:creationId xmlns:a16="http://schemas.microsoft.com/office/drawing/2014/main" id="{42E6A61D-075A-41C1-BF2E-CA403D54CCD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3" name="Freeform 750">
                <a:extLst>
                  <a:ext uri="{FF2B5EF4-FFF2-40B4-BE49-F238E27FC236}">
                    <a16:creationId xmlns:a16="http://schemas.microsoft.com/office/drawing/2014/main" id="{3E61E74C-30C0-4F83-A42C-DD41A55966BC}"/>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4" name="Freeform 751">
                <a:extLst>
                  <a:ext uri="{FF2B5EF4-FFF2-40B4-BE49-F238E27FC236}">
                    <a16:creationId xmlns:a16="http://schemas.microsoft.com/office/drawing/2014/main" id="{A47B4560-B800-4C22-871C-43ACC9687F1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5" name="Freeform 752">
                <a:extLst>
                  <a:ext uri="{FF2B5EF4-FFF2-40B4-BE49-F238E27FC236}">
                    <a16:creationId xmlns:a16="http://schemas.microsoft.com/office/drawing/2014/main" id="{046DB2D8-FAFD-48BE-835D-84D773CFC5E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6" name="Freeform 753">
                <a:extLst>
                  <a:ext uri="{FF2B5EF4-FFF2-40B4-BE49-F238E27FC236}">
                    <a16:creationId xmlns:a16="http://schemas.microsoft.com/office/drawing/2014/main" id="{08CF614B-AA2B-4C87-BF91-8A2E54C7E08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97" name="Straight Connector 754">
                <a:extLst>
                  <a:ext uri="{FF2B5EF4-FFF2-40B4-BE49-F238E27FC236}">
                    <a16:creationId xmlns:a16="http://schemas.microsoft.com/office/drawing/2014/main" id="{19F0E28A-16C4-4F10-8D5D-C585F5D242A0}"/>
                  </a:ext>
                </a:extLst>
              </p:cNvPr>
              <p:cNvCxnSpPr>
                <a:cxnSpLocks noChangeShapeType="1"/>
                <a:endCxn id="169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8" name="Straight Connector 755">
                <a:extLst>
                  <a:ext uri="{FF2B5EF4-FFF2-40B4-BE49-F238E27FC236}">
                    <a16:creationId xmlns:a16="http://schemas.microsoft.com/office/drawing/2014/main" id="{76C62C8A-19FF-4EF7-A704-AB937D6021F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3" name="Group 594">
              <a:extLst>
                <a:ext uri="{FF2B5EF4-FFF2-40B4-BE49-F238E27FC236}">
                  <a16:creationId xmlns:a16="http://schemas.microsoft.com/office/drawing/2014/main" id="{B43CA385-A883-4DB9-8C30-71C294E69334}"/>
                </a:ext>
              </a:extLst>
            </p:cNvPr>
            <p:cNvGrpSpPr>
              <a:grpSpLocks/>
            </p:cNvGrpSpPr>
            <p:nvPr/>
          </p:nvGrpSpPr>
          <p:grpSpPr bwMode="auto">
            <a:xfrm>
              <a:off x="7440813" y="3924693"/>
              <a:ext cx="418211" cy="189727"/>
              <a:chOff x="7913987" y="1515773"/>
              <a:chExt cx="625138" cy="276534"/>
            </a:xfrm>
          </p:grpSpPr>
          <p:sp>
            <p:nvSpPr>
              <p:cNvPr id="1681" name="Oval 738">
                <a:extLst>
                  <a:ext uri="{FF2B5EF4-FFF2-40B4-BE49-F238E27FC236}">
                    <a16:creationId xmlns:a16="http://schemas.microsoft.com/office/drawing/2014/main" id="{3C33A00B-26CF-4C29-BF12-B061CD67308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2" name="Rectangle 739">
                <a:extLst>
                  <a:ext uri="{FF2B5EF4-FFF2-40B4-BE49-F238E27FC236}">
                    <a16:creationId xmlns:a16="http://schemas.microsoft.com/office/drawing/2014/main" id="{C64C83A9-5CE9-4EAE-A3B8-17BF91E9E977}"/>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3" name="Oval 740">
                <a:extLst>
                  <a:ext uri="{FF2B5EF4-FFF2-40B4-BE49-F238E27FC236}">
                    <a16:creationId xmlns:a16="http://schemas.microsoft.com/office/drawing/2014/main" id="{C9B4A111-D5BA-4E79-85E5-5F663A054D2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4" name="Freeform 741">
                <a:extLst>
                  <a:ext uri="{FF2B5EF4-FFF2-40B4-BE49-F238E27FC236}">
                    <a16:creationId xmlns:a16="http://schemas.microsoft.com/office/drawing/2014/main" id="{C6873DD1-3AC4-4F70-8C7C-5AC88ABE9C98}"/>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5" name="Freeform 742">
                <a:extLst>
                  <a:ext uri="{FF2B5EF4-FFF2-40B4-BE49-F238E27FC236}">
                    <a16:creationId xmlns:a16="http://schemas.microsoft.com/office/drawing/2014/main" id="{A5B0A314-9FB6-4B0E-8A9F-B0E0A15703F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6" name="Freeform 743">
                <a:extLst>
                  <a:ext uri="{FF2B5EF4-FFF2-40B4-BE49-F238E27FC236}">
                    <a16:creationId xmlns:a16="http://schemas.microsoft.com/office/drawing/2014/main" id="{08F19657-4FC5-4D58-A3BB-77626512236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7" name="Freeform 744">
                <a:extLst>
                  <a:ext uri="{FF2B5EF4-FFF2-40B4-BE49-F238E27FC236}">
                    <a16:creationId xmlns:a16="http://schemas.microsoft.com/office/drawing/2014/main" id="{CEEFE570-32C2-4DBF-9066-27FD5484224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88" name="Straight Connector 745">
                <a:extLst>
                  <a:ext uri="{FF2B5EF4-FFF2-40B4-BE49-F238E27FC236}">
                    <a16:creationId xmlns:a16="http://schemas.microsoft.com/office/drawing/2014/main" id="{283DB0C7-5925-4D6D-860D-BE4695452C44}"/>
                  </a:ext>
                </a:extLst>
              </p:cNvPr>
              <p:cNvCxnSpPr>
                <a:cxnSpLocks noChangeShapeType="1"/>
                <a:endCxn id="168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89" name="Straight Connector 746">
                <a:extLst>
                  <a:ext uri="{FF2B5EF4-FFF2-40B4-BE49-F238E27FC236}">
                    <a16:creationId xmlns:a16="http://schemas.microsoft.com/office/drawing/2014/main" id="{A1CFABE5-63C4-4841-AE54-623A4058E11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534" name="Line 421">
              <a:extLst>
                <a:ext uri="{FF2B5EF4-FFF2-40B4-BE49-F238E27FC236}">
                  <a16:creationId xmlns:a16="http://schemas.microsoft.com/office/drawing/2014/main" id="{1F2DAE03-DCA0-4276-A598-26FFAAAD3DA2}"/>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5" name="Line 422">
              <a:extLst>
                <a:ext uri="{FF2B5EF4-FFF2-40B4-BE49-F238E27FC236}">
                  <a16:creationId xmlns:a16="http://schemas.microsoft.com/office/drawing/2014/main" id="{E0A3506A-8853-4795-B8BF-4667EF638BE0}"/>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6" name="Line 423">
              <a:extLst>
                <a:ext uri="{FF2B5EF4-FFF2-40B4-BE49-F238E27FC236}">
                  <a16:creationId xmlns:a16="http://schemas.microsoft.com/office/drawing/2014/main" id="{25F72D4F-4FF8-4153-A6C9-F92489569940}"/>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7" name="Line 444">
              <a:extLst>
                <a:ext uri="{FF2B5EF4-FFF2-40B4-BE49-F238E27FC236}">
                  <a16:creationId xmlns:a16="http://schemas.microsoft.com/office/drawing/2014/main" id="{118D171F-8F94-4BB3-9ED5-CAE6A9241B56}"/>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8" name="Line 445">
              <a:extLst>
                <a:ext uri="{FF2B5EF4-FFF2-40B4-BE49-F238E27FC236}">
                  <a16:creationId xmlns:a16="http://schemas.microsoft.com/office/drawing/2014/main" id="{CEBF7A7A-D13A-4C70-ADF6-D50B582EF72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9" name="Line 446">
              <a:extLst>
                <a:ext uri="{FF2B5EF4-FFF2-40B4-BE49-F238E27FC236}">
                  <a16:creationId xmlns:a16="http://schemas.microsoft.com/office/drawing/2014/main" id="{08BAA732-04B1-402E-BBCA-723B1924F507}"/>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0" name="Line 447">
              <a:extLst>
                <a:ext uri="{FF2B5EF4-FFF2-40B4-BE49-F238E27FC236}">
                  <a16:creationId xmlns:a16="http://schemas.microsoft.com/office/drawing/2014/main" id="{3358291B-67BD-4BD5-85E9-9A3482552CC2}"/>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1" name="Line 448">
              <a:extLst>
                <a:ext uri="{FF2B5EF4-FFF2-40B4-BE49-F238E27FC236}">
                  <a16:creationId xmlns:a16="http://schemas.microsoft.com/office/drawing/2014/main" id="{A706462B-1F8E-488D-B27F-53C6CDBF2635}"/>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2" name="Line 450">
              <a:extLst>
                <a:ext uri="{FF2B5EF4-FFF2-40B4-BE49-F238E27FC236}">
                  <a16:creationId xmlns:a16="http://schemas.microsoft.com/office/drawing/2014/main" id="{BE610829-0E32-4BA4-BC0C-F15530D0C78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3" name="Line 451">
              <a:extLst>
                <a:ext uri="{FF2B5EF4-FFF2-40B4-BE49-F238E27FC236}">
                  <a16:creationId xmlns:a16="http://schemas.microsoft.com/office/drawing/2014/main" id="{75121201-665C-4944-B33C-C95BBE02681A}"/>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4" name="Line 452">
              <a:extLst>
                <a:ext uri="{FF2B5EF4-FFF2-40B4-BE49-F238E27FC236}">
                  <a16:creationId xmlns:a16="http://schemas.microsoft.com/office/drawing/2014/main" id="{547B74C3-2FC7-484D-8791-346079A8A10F}"/>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5" name="Line 541">
              <a:extLst>
                <a:ext uri="{FF2B5EF4-FFF2-40B4-BE49-F238E27FC236}">
                  <a16:creationId xmlns:a16="http://schemas.microsoft.com/office/drawing/2014/main" id="{8A7FF46E-BFA7-4E39-849E-71A47E57639C}"/>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46" name="Group 665">
              <a:extLst>
                <a:ext uri="{FF2B5EF4-FFF2-40B4-BE49-F238E27FC236}">
                  <a16:creationId xmlns:a16="http://schemas.microsoft.com/office/drawing/2014/main" id="{58A48BFB-FD77-42B3-B2CC-0BB8D8A68CF0}"/>
                </a:ext>
              </a:extLst>
            </p:cNvPr>
            <p:cNvGrpSpPr>
              <a:grpSpLocks/>
            </p:cNvGrpSpPr>
            <p:nvPr/>
          </p:nvGrpSpPr>
          <p:grpSpPr bwMode="auto">
            <a:xfrm>
              <a:off x="7689850" y="2395538"/>
              <a:ext cx="390525" cy="169862"/>
              <a:chOff x="4650" y="1129"/>
              <a:chExt cx="246" cy="95"/>
            </a:xfrm>
          </p:grpSpPr>
          <p:sp>
            <p:nvSpPr>
              <p:cNvPr id="1673" name="Oval 407">
                <a:extLst>
                  <a:ext uri="{FF2B5EF4-FFF2-40B4-BE49-F238E27FC236}">
                    <a16:creationId xmlns:a16="http://schemas.microsoft.com/office/drawing/2014/main" id="{9D6F3FB7-FB86-49E8-ABC2-B8D8958AA86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74" name="Rectangle 410">
                <a:extLst>
                  <a:ext uri="{FF2B5EF4-FFF2-40B4-BE49-F238E27FC236}">
                    <a16:creationId xmlns:a16="http://schemas.microsoft.com/office/drawing/2014/main" id="{89090BA7-7CDE-456D-BD24-C10FFEE7D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75" name="Oval 411">
                <a:extLst>
                  <a:ext uri="{FF2B5EF4-FFF2-40B4-BE49-F238E27FC236}">
                    <a16:creationId xmlns:a16="http://schemas.microsoft.com/office/drawing/2014/main" id="{FE43AC1B-E1C3-4AA0-A641-C1AA7A34B72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76" name="Group 659">
                <a:extLst>
                  <a:ext uri="{FF2B5EF4-FFF2-40B4-BE49-F238E27FC236}">
                    <a16:creationId xmlns:a16="http://schemas.microsoft.com/office/drawing/2014/main" id="{7EF4B1AE-C00B-4835-8E31-88C1C8DA8F7E}"/>
                  </a:ext>
                </a:extLst>
              </p:cNvPr>
              <p:cNvGrpSpPr>
                <a:grpSpLocks/>
              </p:cNvGrpSpPr>
              <p:nvPr/>
            </p:nvGrpSpPr>
            <p:grpSpPr bwMode="auto">
              <a:xfrm>
                <a:off x="4699" y="1145"/>
                <a:ext cx="138" cy="29"/>
                <a:chOff x="2468" y="1332"/>
                <a:chExt cx="310" cy="60"/>
              </a:xfrm>
            </p:grpSpPr>
            <p:sp>
              <p:nvSpPr>
                <p:cNvPr id="1679" name="Freeform 660">
                  <a:extLst>
                    <a:ext uri="{FF2B5EF4-FFF2-40B4-BE49-F238E27FC236}">
                      <a16:creationId xmlns:a16="http://schemas.microsoft.com/office/drawing/2014/main" id="{2AB4F1D2-07C1-463A-88CB-8237F02743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80" name="Freeform 661">
                  <a:extLst>
                    <a:ext uri="{FF2B5EF4-FFF2-40B4-BE49-F238E27FC236}">
                      <a16:creationId xmlns:a16="http://schemas.microsoft.com/office/drawing/2014/main" id="{0A95DB44-F9F7-458F-B885-6802408253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77" name="Line 662">
                <a:extLst>
                  <a:ext uri="{FF2B5EF4-FFF2-40B4-BE49-F238E27FC236}">
                    <a16:creationId xmlns:a16="http://schemas.microsoft.com/office/drawing/2014/main" id="{09B48262-D45B-4629-9227-2107E68BA2B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8" name="Line 663">
                <a:extLst>
                  <a:ext uri="{FF2B5EF4-FFF2-40B4-BE49-F238E27FC236}">
                    <a16:creationId xmlns:a16="http://schemas.microsoft.com/office/drawing/2014/main" id="{199065D8-5782-4101-9013-37053A97E2A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7" name="Group 675">
              <a:extLst>
                <a:ext uri="{FF2B5EF4-FFF2-40B4-BE49-F238E27FC236}">
                  <a16:creationId xmlns:a16="http://schemas.microsoft.com/office/drawing/2014/main" id="{8353B4AB-A180-4290-B064-4405EAC9999D}"/>
                </a:ext>
              </a:extLst>
            </p:cNvPr>
            <p:cNvGrpSpPr>
              <a:grpSpLocks/>
            </p:cNvGrpSpPr>
            <p:nvPr/>
          </p:nvGrpSpPr>
          <p:grpSpPr bwMode="auto">
            <a:xfrm>
              <a:off x="7204075" y="2493963"/>
              <a:ext cx="390525" cy="169862"/>
              <a:chOff x="4650" y="1129"/>
              <a:chExt cx="246" cy="95"/>
            </a:xfrm>
          </p:grpSpPr>
          <p:sp>
            <p:nvSpPr>
              <p:cNvPr id="1665" name="Oval 407">
                <a:extLst>
                  <a:ext uri="{FF2B5EF4-FFF2-40B4-BE49-F238E27FC236}">
                    <a16:creationId xmlns:a16="http://schemas.microsoft.com/office/drawing/2014/main" id="{6DA21332-3C0A-4C0A-B02F-BC47B4597A7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66" name="Rectangle 410">
                <a:extLst>
                  <a:ext uri="{FF2B5EF4-FFF2-40B4-BE49-F238E27FC236}">
                    <a16:creationId xmlns:a16="http://schemas.microsoft.com/office/drawing/2014/main" id="{9219DC86-D69C-49AD-A03D-2106F72A577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67" name="Oval 411">
                <a:extLst>
                  <a:ext uri="{FF2B5EF4-FFF2-40B4-BE49-F238E27FC236}">
                    <a16:creationId xmlns:a16="http://schemas.microsoft.com/office/drawing/2014/main" id="{A8EEE61A-69F0-4C0C-A046-EC603A720A8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8" name="Group 679">
                <a:extLst>
                  <a:ext uri="{FF2B5EF4-FFF2-40B4-BE49-F238E27FC236}">
                    <a16:creationId xmlns:a16="http://schemas.microsoft.com/office/drawing/2014/main" id="{B8EA5B01-616B-4204-A43E-9A397F3F1C7F}"/>
                  </a:ext>
                </a:extLst>
              </p:cNvPr>
              <p:cNvGrpSpPr>
                <a:grpSpLocks/>
              </p:cNvGrpSpPr>
              <p:nvPr/>
            </p:nvGrpSpPr>
            <p:grpSpPr bwMode="auto">
              <a:xfrm>
                <a:off x="4699" y="1145"/>
                <a:ext cx="138" cy="29"/>
                <a:chOff x="2468" y="1332"/>
                <a:chExt cx="310" cy="60"/>
              </a:xfrm>
            </p:grpSpPr>
            <p:sp>
              <p:nvSpPr>
                <p:cNvPr id="1671" name="Freeform 680">
                  <a:extLst>
                    <a:ext uri="{FF2B5EF4-FFF2-40B4-BE49-F238E27FC236}">
                      <a16:creationId xmlns:a16="http://schemas.microsoft.com/office/drawing/2014/main" id="{49F8755B-A82C-4F89-9607-B8F2F15579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72" name="Freeform 681">
                  <a:extLst>
                    <a:ext uri="{FF2B5EF4-FFF2-40B4-BE49-F238E27FC236}">
                      <a16:creationId xmlns:a16="http://schemas.microsoft.com/office/drawing/2014/main" id="{0D6E58AA-9CED-401F-A1C7-793F338D8B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9" name="Line 682">
                <a:extLst>
                  <a:ext uri="{FF2B5EF4-FFF2-40B4-BE49-F238E27FC236}">
                    <a16:creationId xmlns:a16="http://schemas.microsoft.com/office/drawing/2014/main" id="{771DD7C9-DA1C-4BBB-B594-EA4B3335F32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0" name="Line 683">
                <a:extLst>
                  <a:ext uri="{FF2B5EF4-FFF2-40B4-BE49-F238E27FC236}">
                    <a16:creationId xmlns:a16="http://schemas.microsoft.com/office/drawing/2014/main" id="{66708289-ABC2-411C-BF47-58F3A9B849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8" name="Group 684">
              <a:extLst>
                <a:ext uri="{FF2B5EF4-FFF2-40B4-BE49-F238E27FC236}">
                  <a16:creationId xmlns:a16="http://schemas.microsoft.com/office/drawing/2014/main" id="{CBC05172-7352-47E9-87CA-6F9618D0E013}"/>
                </a:ext>
              </a:extLst>
            </p:cNvPr>
            <p:cNvGrpSpPr>
              <a:grpSpLocks/>
            </p:cNvGrpSpPr>
            <p:nvPr/>
          </p:nvGrpSpPr>
          <p:grpSpPr bwMode="auto">
            <a:xfrm>
              <a:off x="7215188" y="2757488"/>
              <a:ext cx="390525" cy="169862"/>
              <a:chOff x="4650" y="1129"/>
              <a:chExt cx="246" cy="95"/>
            </a:xfrm>
          </p:grpSpPr>
          <p:sp>
            <p:nvSpPr>
              <p:cNvPr id="1657" name="Oval 407">
                <a:extLst>
                  <a:ext uri="{FF2B5EF4-FFF2-40B4-BE49-F238E27FC236}">
                    <a16:creationId xmlns:a16="http://schemas.microsoft.com/office/drawing/2014/main" id="{7E90A88D-5D58-44A8-AC39-095C0D7230B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8" name="Rectangle 410">
                <a:extLst>
                  <a:ext uri="{FF2B5EF4-FFF2-40B4-BE49-F238E27FC236}">
                    <a16:creationId xmlns:a16="http://schemas.microsoft.com/office/drawing/2014/main" id="{A0F3FA8E-2D82-4AC5-84B0-EE547EB314C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9" name="Oval 411">
                <a:extLst>
                  <a:ext uri="{FF2B5EF4-FFF2-40B4-BE49-F238E27FC236}">
                    <a16:creationId xmlns:a16="http://schemas.microsoft.com/office/drawing/2014/main" id="{07905D41-0924-4E44-B486-F734477A98B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0" name="Group 688">
                <a:extLst>
                  <a:ext uri="{FF2B5EF4-FFF2-40B4-BE49-F238E27FC236}">
                    <a16:creationId xmlns:a16="http://schemas.microsoft.com/office/drawing/2014/main" id="{03702AA9-7DCF-4604-85F5-763869B0829C}"/>
                  </a:ext>
                </a:extLst>
              </p:cNvPr>
              <p:cNvGrpSpPr>
                <a:grpSpLocks/>
              </p:cNvGrpSpPr>
              <p:nvPr/>
            </p:nvGrpSpPr>
            <p:grpSpPr bwMode="auto">
              <a:xfrm>
                <a:off x="4699" y="1145"/>
                <a:ext cx="138" cy="29"/>
                <a:chOff x="2468" y="1332"/>
                <a:chExt cx="310" cy="60"/>
              </a:xfrm>
            </p:grpSpPr>
            <p:sp>
              <p:nvSpPr>
                <p:cNvPr id="1663" name="Freeform 689">
                  <a:extLst>
                    <a:ext uri="{FF2B5EF4-FFF2-40B4-BE49-F238E27FC236}">
                      <a16:creationId xmlns:a16="http://schemas.microsoft.com/office/drawing/2014/main" id="{75009BB2-FFCC-4719-A96E-E040F6D1C3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64" name="Freeform 690">
                  <a:extLst>
                    <a:ext uri="{FF2B5EF4-FFF2-40B4-BE49-F238E27FC236}">
                      <a16:creationId xmlns:a16="http://schemas.microsoft.com/office/drawing/2014/main" id="{2B5C8290-D6E6-4D30-9079-86705F5D25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1" name="Line 691">
                <a:extLst>
                  <a:ext uri="{FF2B5EF4-FFF2-40B4-BE49-F238E27FC236}">
                    <a16:creationId xmlns:a16="http://schemas.microsoft.com/office/drawing/2014/main" id="{B19AA755-768D-4AEA-A699-4EF3CB34E09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2" name="Line 692">
                <a:extLst>
                  <a:ext uri="{FF2B5EF4-FFF2-40B4-BE49-F238E27FC236}">
                    <a16:creationId xmlns:a16="http://schemas.microsoft.com/office/drawing/2014/main" id="{467987BD-70E3-4032-A49D-3AC70CBF596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49" name="Line 693">
              <a:extLst>
                <a:ext uri="{FF2B5EF4-FFF2-40B4-BE49-F238E27FC236}">
                  <a16:creationId xmlns:a16="http://schemas.microsoft.com/office/drawing/2014/main" id="{F7F384D6-C00F-462F-9959-C7805F814C84}"/>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50" name="Group 694">
              <a:extLst>
                <a:ext uri="{FF2B5EF4-FFF2-40B4-BE49-F238E27FC236}">
                  <a16:creationId xmlns:a16="http://schemas.microsoft.com/office/drawing/2014/main" id="{A8CA43EF-738D-442A-A800-60DEB80DEF31}"/>
                </a:ext>
              </a:extLst>
            </p:cNvPr>
            <p:cNvGrpSpPr>
              <a:grpSpLocks/>
            </p:cNvGrpSpPr>
            <p:nvPr/>
          </p:nvGrpSpPr>
          <p:grpSpPr bwMode="auto">
            <a:xfrm>
              <a:off x="7400925" y="3911600"/>
              <a:ext cx="485775" cy="203200"/>
              <a:chOff x="4650" y="1129"/>
              <a:chExt cx="246" cy="95"/>
            </a:xfrm>
          </p:grpSpPr>
          <p:sp>
            <p:nvSpPr>
              <p:cNvPr id="1649" name="Oval 407">
                <a:extLst>
                  <a:ext uri="{FF2B5EF4-FFF2-40B4-BE49-F238E27FC236}">
                    <a16:creationId xmlns:a16="http://schemas.microsoft.com/office/drawing/2014/main" id="{D029EF91-49AE-44EA-A65C-167AC2C3AB6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0" name="Rectangle 410">
                <a:extLst>
                  <a:ext uri="{FF2B5EF4-FFF2-40B4-BE49-F238E27FC236}">
                    <a16:creationId xmlns:a16="http://schemas.microsoft.com/office/drawing/2014/main" id="{4B5D8D0D-72D8-4063-BD0D-717798C94E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1" name="Oval 411">
                <a:extLst>
                  <a:ext uri="{FF2B5EF4-FFF2-40B4-BE49-F238E27FC236}">
                    <a16:creationId xmlns:a16="http://schemas.microsoft.com/office/drawing/2014/main" id="{A9E19BD8-229B-4D63-9FC7-C7CF87E4D4E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52" name="Group 698">
                <a:extLst>
                  <a:ext uri="{FF2B5EF4-FFF2-40B4-BE49-F238E27FC236}">
                    <a16:creationId xmlns:a16="http://schemas.microsoft.com/office/drawing/2014/main" id="{77A64C53-AF88-4462-A00C-2A297D94396C}"/>
                  </a:ext>
                </a:extLst>
              </p:cNvPr>
              <p:cNvGrpSpPr>
                <a:grpSpLocks/>
              </p:cNvGrpSpPr>
              <p:nvPr/>
            </p:nvGrpSpPr>
            <p:grpSpPr bwMode="auto">
              <a:xfrm>
                <a:off x="4699" y="1145"/>
                <a:ext cx="138" cy="29"/>
                <a:chOff x="2468" y="1332"/>
                <a:chExt cx="310" cy="60"/>
              </a:xfrm>
            </p:grpSpPr>
            <p:sp>
              <p:nvSpPr>
                <p:cNvPr id="1655" name="Freeform 699">
                  <a:extLst>
                    <a:ext uri="{FF2B5EF4-FFF2-40B4-BE49-F238E27FC236}">
                      <a16:creationId xmlns:a16="http://schemas.microsoft.com/office/drawing/2014/main" id="{DEA63AE5-4CDE-427D-ABCF-7B7E66EA9A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56" name="Freeform 700">
                  <a:extLst>
                    <a:ext uri="{FF2B5EF4-FFF2-40B4-BE49-F238E27FC236}">
                      <a16:creationId xmlns:a16="http://schemas.microsoft.com/office/drawing/2014/main" id="{D78E7280-CA18-4983-BFA1-DC1A70E855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53" name="Line 701">
                <a:extLst>
                  <a:ext uri="{FF2B5EF4-FFF2-40B4-BE49-F238E27FC236}">
                    <a16:creationId xmlns:a16="http://schemas.microsoft.com/office/drawing/2014/main" id="{CADD7C50-2345-44BB-AA1B-495448BBC9F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4" name="Line 702">
                <a:extLst>
                  <a:ext uri="{FF2B5EF4-FFF2-40B4-BE49-F238E27FC236}">
                    <a16:creationId xmlns:a16="http://schemas.microsoft.com/office/drawing/2014/main" id="{FB0D010F-A55B-4CE6-BBBD-58E6946DFA8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1" name="Group 712">
              <a:extLst>
                <a:ext uri="{FF2B5EF4-FFF2-40B4-BE49-F238E27FC236}">
                  <a16:creationId xmlns:a16="http://schemas.microsoft.com/office/drawing/2014/main" id="{161906BE-B2E3-4D9F-B1E2-F17EC822ACAA}"/>
                </a:ext>
              </a:extLst>
            </p:cNvPr>
            <p:cNvGrpSpPr>
              <a:grpSpLocks/>
            </p:cNvGrpSpPr>
            <p:nvPr/>
          </p:nvGrpSpPr>
          <p:grpSpPr bwMode="auto">
            <a:xfrm>
              <a:off x="7081838" y="3630613"/>
              <a:ext cx="485775" cy="203200"/>
              <a:chOff x="4650" y="1129"/>
              <a:chExt cx="246" cy="95"/>
            </a:xfrm>
          </p:grpSpPr>
          <p:sp>
            <p:nvSpPr>
              <p:cNvPr id="1641" name="Oval 407">
                <a:extLst>
                  <a:ext uri="{FF2B5EF4-FFF2-40B4-BE49-F238E27FC236}">
                    <a16:creationId xmlns:a16="http://schemas.microsoft.com/office/drawing/2014/main" id="{6CB43489-DD81-4C96-8CBE-E106FEB65CE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42" name="Rectangle 410">
                <a:extLst>
                  <a:ext uri="{FF2B5EF4-FFF2-40B4-BE49-F238E27FC236}">
                    <a16:creationId xmlns:a16="http://schemas.microsoft.com/office/drawing/2014/main" id="{958BE0AB-8AC2-4A23-A7DD-71A2E30531F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43" name="Oval 411">
                <a:extLst>
                  <a:ext uri="{FF2B5EF4-FFF2-40B4-BE49-F238E27FC236}">
                    <a16:creationId xmlns:a16="http://schemas.microsoft.com/office/drawing/2014/main" id="{CFF037ED-DCF4-44A4-8363-658FCA0919F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44" name="Group 716">
                <a:extLst>
                  <a:ext uri="{FF2B5EF4-FFF2-40B4-BE49-F238E27FC236}">
                    <a16:creationId xmlns:a16="http://schemas.microsoft.com/office/drawing/2014/main" id="{CCA4D2FC-053E-4C3C-9934-3C690422CA5E}"/>
                  </a:ext>
                </a:extLst>
              </p:cNvPr>
              <p:cNvGrpSpPr>
                <a:grpSpLocks/>
              </p:cNvGrpSpPr>
              <p:nvPr/>
            </p:nvGrpSpPr>
            <p:grpSpPr bwMode="auto">
              <a:xfrm>
                <a:off x="4699" y="1145"/>
                <a:ext cx="138" cy="29"/>
                <a:chOff x="2468" y="1332"/>
                <a:chExt cx="310" cy="60"/>
              </a:xfrm>
            </p:grpSpPr>
            <p:sp>
              <p:nvSpPr>
                <p:cNvPr id="1647" name="Freeform 717">
                  <a:extLst>
                    <a:ext uri="{FF2B5EF4-FFF2-40B4-BE49-F238E27FC236}">
                      <a16:creationId xmlns:a16="http://schemas.microsoft.com/office/drawing/2014/main" id="{1073EAF0-ED41-4219-B76E-29572EB7812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8" name="Freeform 718">
                  <a:extLst>
                    <a:ext uri="{FF2B5EF4-FFF2-40B4-BE49-F238E27FC236}">
                      <a16:creationId xmlns:a16="http://schemas.microsoft.com/office/drawing/2014/main" id="{5A79683B-7619-435A-BE01-A21B49E40F8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45" name="Line 719">
                <a:extLst>
                  <a:ext uri="{FF2B5EF4-FFF2-40B4-BE49-F238E27FC236}">
                    <a16:creationId xmlns:a16="http://schemas.microsoft.com/office/drawing/2014/main" id="{8DF33707-4DF8-4611-9092-C1FD2B687C8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46" name="Line 720">
                <a:extLst>
                  <a:ext uri="{FF2B5EF4-FFF2-40B4-BE49-F238E27FC236}">
                    <a16:creationId xmlns:a16="http://schemas.microsoft.com/office/drawing/2014/main" id="{06698AAE-15C0-43EC-B11E-3455483B949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2" name="Group 721">
              <a:extLst>
                <a:ext uri="{FF2B5EF4-FFF2-40B4-BE49-F238E27FC236}">
                  <a16:creationId xmlns:a16="http://schemas.microsoft.com/office/drawing/2014/main" id="{6159D731-374A-43B3-B45D-2C2FC54506A7}"/>
                </a:ext>
              </a:extLst>
            </p:cNvPr>
            <p:cNvGrpSpPr>
              <a:grpSpLocks/>
            </p:cNvGrpSpPr>
            <p:nvPr/>
          </p:nvGrpSpPr>
          <p:grpSpPr bwMode="auto">
            <a:xfrm>
              <a:off x="7743825" y="3643313"/>
              <a:ext cx="485775" cy="203200"/>
              <a:chOff x="4650" y="1129"/>
              <a:chExt cx="246" cy="95"/>
            </a:xfrm>
          </p:grpSpPr>
          <p:sp>
            <p:nvSpPr>
              <p:cNvPr id="1633" name="Oval 407">
                <a:extLst>
                  <a:ext uri="{FF2B5EF4-FFF2-40B4-BE49-F238E27FC236}">
                    <a16:creationId xmlns:a16="http://schemas.microsoft.com/office/drawing/2014/main" id="{9D9331E1-15CA-4E76-8125-BA9354D732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34" name="Rectangle 410">
                <a:extLst>
                  <a:ext uri="{FF2B5EF4-FFF2-40B4-BE49-F238E27FC236}">
                    <a16:creationId xmlns:a16="http://schemas.microsoft.com/office/drawing/2014/main" id="{BAADA6BC-78B2-4A0E-8D28-2C0E1567E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35" name="Oval 411">
                <a:extLst>
                  <a:ext uri="{FF2B5EF4-FFF2-40B4-BE49-F238E27FC236}">
                    <a16:creationId xmlns:a16="http://schemas.microsoft.com/office/drawing/2014/main" id="{1D705DE1-C038-4720-B37E-DFAA95D6328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36" name="Group 725">
                <a:extLst>
                  <a:ext uri="{FF2B5EF4-FFF2-40B4-BE49-F238E27FC236}">
                    <a16:creationId xmlns:a16="http://schemas.microsoft.com/office/drawing/2014/main" id="{7999B754-6EE9-4BBD-A996-F890207AE66E}"/>
                  </a:ext>
                </a:extLst>
              </p:cNvPr>
              <p:cNvGrpSpPr>
                <a:grpSpLocks/>
              </p:cNvGrpSpPr>
              <p:nvPr/>
            </p:nvGrpSpPr>
            <p:grpSpPr bwMode="auto">
              <a:xfrm>
                <a:off x="4699" y="1145"/>
                <a:ext cx="138" cy="29"/>
                <a:chOff x="2468" y="1332"/>
                <a:chExt cx="310" cy="60"/>
              </a:xfrm>
            </p:grpSpPr>
            <p:sp>
              <p:nvSpPr>
                <p:cNvPr id="1639" name="Freeform 726">
                  <a:extLst>
                    <a:ext uri="{FF2B5EF4-FFF2-40B4-BE49-F238E27FC236}">
                      <a16:creationId xmlns:a16="http://schemas.microsoft.com/office/drawing/2014/main" id="{E6CC4507-E3C8-4831-94C2-2CBB0C9EC79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0" name="Freeform 727">
                  <a:extLst>
                    <a:ext uri="{FF2B5EF4-FFF2-40B4-BE49-F238E27FC236}">
                      <a16:creationId xmlns:a16="http://schemas.microsoft.com/office/drawing/2014/main" id="{76189EBC-71D4-4B33-98BD-F957279AAA7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37" name="Line 728">
                <a:extLst>
                  <a:ext uri="{FF2B5EF4-FFF2-40B4-BE49-F238E27FC236}">
                    <a16:creationId xmlns:a16="http://schemas.microsoft.com/office/drawing/2014/main" id="{FA82D12A-6255-4065-85A5-7300C2875D6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38" name="Line 729">
                <a:extLst>
                  <a:ext uri="{FF2B5EF4-FFF2-40B4-BE49-F238E27FC236}">
                    <a16:creationId xmlns:a16="http://schemas.microsoft.com/office/drawing/2014/main" id="{F5E8F72E-20AB-4FD0-8DBE-3BCCEBF4258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53" name="Text Box 580">
              <a:extLst>
                <a:ext uri="{FF2B5EF4-FFF2-40B4-BE49-F238E27FC236}">
                  <a16:creationId xmlns:a16="http://schemas.microsoft.com/office/drawing/2014/main" id="{16650434-7EB1-42D2-852F-FC8514CCA3D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1554" name="Text Box 580">
              <a:extLst>
                <a:ext uri="{FF2B5EF4-FFF2-40B4-BE49-F238E27FC236}">
                  <a16:creationId xmlns:a16="http://schemas.microsoft.com/office/drawing/2014/main" id="{3586837C-E570-4555-88A0-3E59C4EDF51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1555" name="Text Box 580">
              <a:extLst>
                <a:ext uri="{FF2B5EF4-FFF2-40B4-BE49-F238E27FC236}">
                  <a16:creationId xmlns:a16="http://schemas.microsoft.com/office/drawing/2014/main" id="{8B4F8CFA-A5F9-4A28-A7C8-F32FF6121DA4}"/>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1556" name="Text Box 580">
              <a:extLst>
                <a:ext uri="{FF2B5EF4-FFF2-40B4-BE49-F238E27FC236}">
                  <a16:creationId xmlns:a16="http://schemas.microsoft.com/office/drawing/2014/main" id="{2016BCA7-A5AF-42D7-AEBB-EC65AD3A0DDD}"/>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1557" name="Text Box 580">
              <a:extLst>
                <a:ext uri="{FF2B5EF4-FFF2-40B4-BE49-F238E27FC236}">
                  <a16:creationId xmlns:a16="http://schemas.microsoft.com/office/drawing/2014/main" id="{1F2EA2EA-CF7C-4B0E-BDF1-40CB687EE2FC}"/>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1558" name="Picture 269" descr="cell_tower_radiation copy">
              <a:extLst>
                <a:ext uri="{FF2B5EF4-FFF2-40B4-BE49-F238E27FC236}">
                  <a16:creationId xmlns:a16="http://schemas.microsoft.com/office/drawing/2014/main" id="{13525813-72F9-4A91-90A7-D09BB1525A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9" name="Group 347">
              <a:extLst>
                <a:ext uri="{FF2B5EF4-FFF2-40B4-BE49-F238E27FC236}">
                  <a16:creationId xmlns:a16="http://schemas.microsoft.com/office/drawing/2014/main" id="{547113EA-EF01-494C-BD6B-0F759F601AA4}"/>
                </a:ext>
              </a:extLst>
            </p:cNvPr>
            <p:cNvGrpSpPr>
              <a:grpSpLocks/>
            </p:cNvGrpSpPr>
            <p:nvPr/>
          </p:nvGrpSpPr>
          <p:grpSpPr bwMode="auto">
            <a:xfrm>
              <a:off x="7077272" y="3621727"/>
              <a:ext cx="493804" cy="228319"/>
              <a:chOff x="1871277" y="1576300"/>
              <a:chExt cx="1128371" cy="437861"/>
            </a:xfrm>
          </p:grpSpPr>
          <p:sp>
            <p:nvSpPr>
              <p:cNvPr id="1624" name="Oval 681">
                <a:extLst>
                  <a:ext uri="{FF2B5EF4-FFF2-40B4-BE49-F238E27FC236}">
                    <a16:creationId xmlns:a16="http://schemas.microsoft.com/office/drawing/2014/main" id="{0B005163-5F6D-4DFE-A78B-5D1A379A124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5" name="Rectangle 682">
                <a:extLst>
                  <a:ext uri="{FF2B5EF4-FFF2-40B4-BE49-F238E27FC236}">
                    <a16:creationId xmlns:a16="http://schemas.microsoft.com/office/drawing/2014/main" id="{4AA551BF-36E7-46F0-BB8C-6F3E9D99A20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6" name="Oval 683">
                <a:extLst>
                  <a:ext uri="{FF2B5EF4-FFF2-40B4-BE49-F238E27FC236}">
                    <a16:creationId xmlns:a16="http://schemas.microsoft.com/office/drawing/2014/main" id="{621D9C60-F412-441A-8D8C-07E23F561A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7" name="Freeform 684">
                <a:extLst>
                  <a:ext uri="{FF2B5EF4-FFF2-40B4-BE49-F238E27FC236}">
                    <a16:creationId xmlns:a16="http://schemas.microsoft.com/office/drawing/2014/main" id="{B828D598-FF96-474F-933C-D3A7365D588E}"/>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8" name="Freeform 685">
                <a:extLst>
                  <a:ext uri="{FF2B5EF4-FFF2-40B4-BE49-F238E27FC236}">
                    <a16:creationId xmlns:a16="http://schemas.microsoft.com/office/drawing/2014/main" id="{A4CFCAEF-414E-4D68-BF90-90C46D2130A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9" name="Freeform 686">
                <a:extLst>
                  <a:ext uri="{FF2B5EF4-FFF2-40B4-BE49-F238E27FC236}">
                    <a16:creationId xmlns:a16="http://schemas.microsoft.com/office/drawing/2014/main" id="{FE8CEA53-28F3-4BE9-9E14-6B63E5427FE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30" name="Freeform 687">
                <a:extLst>
                  <a:ext uri="{FF2B5EF4-FFF2-40B4-BE49-F238E27FC236}">
                    <a16:creationId xmlns:a16="http://schemas.microsoft.com/office/drawing/2014/main" id="{7DEBDABF-2028-464D-B630-1026F862136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31" name="Straight Connector 688">
                <a:extLst>
                  <a:ext uri="{FF2B5EF4-FFF2-40B4-BE49-F238E27FC236}">
                    <a16:creationId xmlns:a16="http://schemas.microsoft.com/office/drawing/2014/main" id="{672C89CE-B446-4623-A45B-6174E93AFC2D}"/>
                  </a:ext>
                </a:extLst>
              </p:cNvPr>
              <p:cNvCxnSpPr>
                <a:cxnSpLocks noChangeShapeType="1"/>
                <a:endCxn id="162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2" name="Straight Connector 689">
                <a:extLst>
                  <a:ext uri="{FF2B5EF4-FFF2-40B4-BE49-F238E27FC236}">
                    <a16:creationId xmlns:a16="http://schemas.microsoft.com/office/drawing/2014/main" id="{317A61C8-F577-4976-BF76-BE57046F92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0" name="Group 347">
              <a:extLst>
                <a:ext uri="{FF2B5EF4-FFF2-40B4-BE49-F238E27FC236}">
                  <a16:creationId xmlns:a16="http://schemas.microsoft.com/office/drawing/2014/main" id="{B20486A7-8918-4C6A-8425-9364314DE2B0}"/>
                </a:ext>
              </a:extLst>
            </p:cNvPr>
            <p:cNvGrpSpPr>
              <a:grpSpLocks/>
            </p:cNvGrpSpPr>
            <p:nvPr/>
          </p:nvGrpSpPr>
          <p:grpSpPr bwMode="auto">
            <a:xfrm>
              <a:off x="7733157" y="3638864"/>
              <a:ext cx="493804" cy="228319"/>
              <a:chOff x="1871277" y="1576300"/>
              <a:chExt cx="1128371" cy="437861"/>
            </a:xfrm>
          </p:grpSpPr>
          <p:sp>
            <p:nvSpPr>
              <p:cNvPr id="1615" name="Oval 672">
                <a:extLst>
                  <a:ext uri="{FF2B5EF4-FFF2-40B4-BE49-F238E27FC236}">
                    <a16:creationId xmlns:a16="http://schemas.microsoft.com/office/drawing/2014/main" id="{2FE6FAFB-0250-4B22-9CBF-07230E4F9F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6" name="Rectangle 673">
                <a:extLst>
                  <a:ext uri="{FF2B5EF4-FFF2-40B4-BE49-F238E27FC236}">
                    <a16:creationId xmlns:a16="http://schemas.microsoft.com/office/drawing/2014/main" id="{3A8D35F9-5948-432C-B559-2FCF7D828181}"/>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7" name="Oval 674">
                <a:extLst>
                  <a:ext uri="{FF2B5EF4-FFF2-40B4-BE49-F238E27FC236}">
                    <a16:creationId xmlns:a16="http://schemas.microsoft.com/office/drawing/2014/main" id="{5E0E2730-CB66-4B3C-8A4B-8DCFACE48D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8" name="Freeform 675">
                <a:extLst>
                  <a:ext uri="{FF2B5EF4-FFF2-40B4-BE49-F238E27FC236}">
                    <a16:creationId xmlns:a16="http://schemas.microsoft.com/office/drawing/2014/main" id="{3B901AA5-BA8D-4D5E-A33E-817FAE3358B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9" name="Freeform 676">
                <a:extLst>
                  <a:ext uri="{FF2B5EF4-FFF2-40B4-BE49-F238E27FC236}">
                    <a16:creationId xmlns:a16="http://schemas.microsoft.com/office/drawing/2014/main" id="{5631C1A7-4EC9-4FCF-B3EE-2DF4008791F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0" name="Freeform 677">
                <a:extLst>
                  <a:ext uri="{FF2B5EF4-FFF2-40B4-BE49-F238E27FC236}">
                    <a16:creationId xmlns:a16="http://schemas.microsoft.com/office/drawing/2014/main" id="{358DF060-7718-4B52-924E-0976491A923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1" name="Freeform 678">
                <a:extLst>
                  <a:ext uri="{FF2B5EF4-FFF2-40B4-BE49-F238E27FC236}">
                    <a16:creationId xmlns:a16="http://schemas.microsoft.com/office/drawing/2014/main" id="{BD5AAAF4-9AF1-4694-905D-50A5242A56D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22" name="Straight Connector 679">
                <a:extLst>
                  <a:ext uri="{FF2B5EF4-FFF2-40B4-BE49-F238E27FC236}">
                    <a16:creationId xmlns:a16="http://schemas.microsoft.com/office/drawing/2014/main" id="{F9B5397B-84E0-482E-A12D-9760A08D6D18}"/>
                  </a:ext>
                </a:extLst>
              </p:cNvPr>
              <p:cNvCxnSpPr>
                <a:cxnSpLocks noChangeShapeType="1"/>
                <a:endCxn id="16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23" name="Straight Connector 680">
                <a:extLst>
                  <a:ext uri="{FF2B5EF4-FFF2-40B4-BE49-F238E27FC236}">
                    <a16:creationId xmlns:a16="http://schemas.microsoft.com/office/drawing/2014/main" id="{8AD44854-5F5D-4236-B5A3-C766ADC3F1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1" name="Group 347">
              <a:extLst>
                <a:ext uri="{FF2B5EF4-FFF2-40B4-BE49-F238E27FC236}">
                  <a16:creationId xmlns:a16="http://schemas.microsoft.com/office/drawing/2014/main" id="{E6FBC4AB-71EA-4382-9CED-D3D20C2BB94F}"/>
                </a:ext>
              </a:extLst>
            </p:cNvPr>
            <p:cNvGrpSpPr>
              <a:grpSpLocks/>
            </p:cNvGrpSpPr>
            <p:nvPr/>
          </p:nvGrpSpPr>
          <p:grpSpPr bwMode="auto">
            <a:xfrm>
              <a:off x="7397100" y="3903983"/>
              <a:ext cx="493804" cy="228319"/>
              <a:chOff x="1871277" y="1576300"/>
              <a:chExt cx="1128371" cy="437861"/>
            </a:xfrm>
          </p:grpSpPr>
          <p:sp>
            <p:nvSpPr>
              <p:cNvPr id="1606" name="Oval 663">
                <a:extLst>
                  <a:ext uri="{FF2B5EF4-FFF2-40B4-BE49-F238E27FC236}">
                    <a16:creationId xmlns:a16="http://schemas.microsoft.com/office/drawing/2014/main" id="{3FBD80EC-DCFC-4FFC-B852-A051DF19B52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7" name="Rectangle 664">
                <a:extLst>
                  <a:ext uri="{FF2B5EF4-FFF2-40B4-BE49-F238E27FC236}">
                    <a16:creationId xmlns:a16="http://schemas.microsoft.com/office/drawing/2014/main" id="{A87E151B-A0FB-49D8-964B-01DC8BC5539D}"/>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8" name="Oval 665">
                <a:extLst>
                  <a:ext uri="{FF2B5EF4-FFF2-40B4-BE49-F238E27FC236}">
                    <a16:creationId xmlns:a16="http://schemas.microsoft.com/office/drawing/2014/main" id="{3DD745A9-AF62-4B59-924F-342EC1628F7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9" name="Freeform 666">
                <a:extLst>
                  <a:ext uri="{FF2B5EF4-FFF2-40B4-BE49-F238E27FC236}">
                    <a16:creationId xmlns:a16="http://schemas.microsoft.com/office/drawing/2014/main" id="{2E5F4913-0F85-4CD9-8E36-3CE56197AE44}"/>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0" name="Freeform 667">
                <a:extLst>
                  <a:ext uri="{FF2B5EF4-FFF2-40B4-BE49-F238E27FC236}">
                    <a16:creationId xmlns:a16="http://schemas.microsoft.com/office/drawing/2014/main" id="{4C2B94C4-14D9-4C5A-9BD9-AA88F4ACEE9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1" name="Freeform 668">
                <a:extLst>
                  <a:ext uri="{FF2B5EF4-FFF2-40B4-BE49-F238E27FC236}">
                    <a16:creationId xmlns:a16="http://schemas.microsoft.com/office/drawing/2014/main" id="{A26F78DF-EB33-4C87-B7E5-F3108CDC26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2" name="Freeform 669">
                <a:extLst>
                  <a:ext uri="{FF2B5EF4-FFF2-40B4-BE49-F238E27FC236}">
                    <a16:creationId xmlns:a16="http://schemas.microsoft.com/office/drawing/2014/main" id="{2A65BCD2-127C-4BA1-80C8-9E43F616A1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13" name="Straight Connector 670">
                <a:extLst>
                  <a:ext uri="{FF2B5EF4-FFF2-40B4-BE49-F238E27FC236}">
                    <a16:creationId xmlns:a16="http://schemas.microsoft.com/office/drawing/2014/main" id="{D3E5BA42-0DD3-4B2E-A739-4DABA26E888E}"/>
                  </a:ext>
                </a:extLst>
              </p:cNvPr>
              <p:cNvCxnSpPr>
                <a:cxnSpLocks noChangeShapeType="1"/>
                <a:endCxn id="16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4" name="Straight Connector 671">
                <a:extLst>
                  <a:ext uri="{FF2B5EF4-FFF2-40B4-BE49-F238E27FC236}">
                    <a16:creationId xmlns:a16="http://schemas.microsoft.com/office/drawing/2014/main" id="{5C777E26-7C0C-47F8-A45E-C249C15DC3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2" name="Group 347">
              <a:extLst>
                <a:ext uri="{FF2B5EF4-FFF2-40B4-BE49-F238E27FC236}">
                  <a16:creationId xmlns:a16="http://schemas.microsoft.com/office/drawing/2014/main" id="{386E762D-8F8D-4798-B4B1-F423CE91FBD8}"/>
                </a:ext>
              </a:extLst>
            </p:cNvPr>
            <p:cNvGrpSpPr>
              <a:grpSpLocks/>
            </p:cNvGrpSpPr>
            <p:nvPr/>
          </p:nvGrpSpPr>
          <p:grpSpPr bwMode="auto">
            <a:xfrm>
              <a:off x="7195340" y="2756360"/>
              <a:ext cx="413310" cy="196874"/>
              <a:chOff x="1871277" y="1576300"/>
              <a:chExt cx="1128371" cy="437861"/>
            </a:xfrm>
          </p:grpSpPr>
          <p:sp>
            <p:nvSpPr>
              <p:cNvPr id="1597" name="Oval 654">
                <a:extLst>
                  <a:ext uri="{FF2B5EF4-FFF2-40B4-BE49-F238E27FC236}">
                    <a16:creationId xmlns:a16="http://schemas.microsoft.com/office/drawing/2014/main" id="{04B9E042-5977-4535-8988-150325B5833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8" name="Rectangle 655">
                <a:extLst>
                  <a:ext uri="{FF2B5EF4-FFF2-40B4-BE49-F238E27FC236}">
                    <a16:creationId xmlns:a16="http://schemas.microsoft.com/office/drawing/2014/main" id="{9F1E723B-D702-49CE-9FF3-5DDBA30754E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9" name="Oval 656">
                <a:extLst>
                  <a:ext uri="{FF2B5EF4-FFF2-40B4-BE49-F238E27FC236}">
                    <a16:creationId xmlns:a16="http://schemas.microsoft.com/office/drawing/2014/main" id="{840C31E6-796E-4C4B-92D0-03CCE70969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0" name="Freeform 657">
                <a:extLst>
                  <a:ext uri="{FF2B5EF4-FFF2-40B4-BE49-F238E27FC236}">
                    <a16:creationId xmlns:a16="http://schemas.microsoft.com/office/drawing/2014/main" id="{4B5C7076-FE4F-49E3-AA82-A8EC1D1D4245}"/>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1" name="Freeform 658">
                <a:extLst>
                  <a:ext uri="{FF2B5EF4-FFF2-40B4-BE49-F238E27FC236}">
                    <a16:creationId xmlns:a16="http://schemas.microsoft.com/office/drawing/2014/main" id="{9AB6FD75-8DBE-4C7B-81AD-531FD66FCEE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2" name="Freeform 659">
                <a:extLst>
                  <a:ext uri="{FF2B5EF4-FFF2-40B4-BE49-F238E27FC236}">
                    <a16:creationId xmlns:a16="http://schemas.microsoft.com/office/drawing/2014/main" id="{0E1E63CE-07D5-44F6-8BDC-5F8E9A03E1C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3" name="Freeform 660">
                <a:extLst>
                  <a:ext uri="{FF2B5EF4-FFF2-40B4-BE49-F238E27FC236}">
                    <a16:creationId xmlns:a16="http://schemas.microsoft.com/office/drawing/2014/main" id="{250E4702-B68C-4617-9D8B-1E59E41C5C8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04" name="Straight Connector 661">
                <a:extLst>
                  <a:ext uri="{FF2B5EF4-FFF2-40B4-BE49-F238E27FC236}">
                    <a16:creationId xmlns:a16="http://schemas.microsoft.com/office/drawing/2014/main" id="{876D2A92-878E-4C7D-BB97-07820C61D62D}"/>
                  </a:ext>
                </a:extLst>
              </p:cNvPr>
              <p:cNvCxnSpPr>
                <a:cxnSpLocks noChangeShapeType="1"/>
                <a:endCxn id="1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05" name="Straight Connector 662">
                <a:extLst>
                  <a:ext uri="{FF2B5EF4-FFF2-40B4-BE49-F238E27FC236}">
                    <a16:creationId xmlns:a16="http://schemas.microsoft.com/office/drawing/2014/main" id="{BBDD9DA3-212B-4AF3-B950-26C4A9F774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3" name="Group 347">
              <a:extLst>
                <a:ext uri="{FF2B5EF4-FFF2-40B4-BE49-F238E27FC236}">
                  <a16:creationId xmlns:a16="http://schemas.microsoft.com/office/drawing/2014/main" id="{472734B7-89E6-407F-BB7E-EC4E3C1F052F}"/>
                </a:ext>
              </a:extLst>
            </p:cNvPr>
            <p:cNvGrpSpPr>
              <a:grpSpLocks/>
            </p:cNvGrpSpPr>
            <p:nvPr/>
          </p:nvGrpSpPr>
          <p:grpSpPr bwMode="auto">
            <a:xfrm>
              <a:off x="7677419" y="2378982"/>
              <a:ext cx="413310" cy="196874"/>
              <a:chOff x="1871277" y="1576300"/>
              <a:chExt cx="1128371" cy="437861"/>
            </a:xfrm>
          </p:grpSpPr>
          <p:sp>
            <p:nvSpPr>
              <p:cNvPr id="1588" name="Oval 645">
                <a:extLst>
                  <a:ext uri="{FF2B5EF4-FFF2-40B4-BE49-F238E27FC236}">
                    <a16:creationId xmlns:a16="http://schemas.microsoft.com/office/drawing/2014/main" id="{172B4B5A-EA1C-46B6-976F-F3FD1FB994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9" name="Rectangle 646">
                <a:extLst>
                  <a:ext uri="{FF2B5EF4-FFF2-40B4-BE49-F238E27FC236}">
                    <a16:creationId xmlns:a16="http://schemas.microsoft.com/office/drawing/2014/main" id="{83B440D7-39E5-4D6D-97CA-A29F22E10DC9}"/>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0" name="Oval 647">
                <a:extLst>
                  <a:ext uri="{FF2B5EF4-FFF2-40B4-BE49-F238E27FC236}">
                    <a16:creationId xmlns:a16="http://schemas.microsoft.com/office/drawing/2014/main" id="{9160193A-232C-4009-BD87-4CDC02F549E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1" name="Freeform 648">
                <a:extLst>
                  <a:ext uri="{FF2B5EF4-FFF2-40B4-BE49-F238E27FC236}">
                    <a16:creationId xmlns:a16="http://schemas.microsoft.com/office/drawing/2014/main" id="{1FA4D26F-A5D9-4314-8CA2-59B49BA3F326}"/>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2" name="Freeform 649">
                <a:extLst>
                  <a:ext uri="{FF2B5EF4-FFF2-40B4-BE49-F238E27FC236}">
                    <a16:creationId xmlns:a16="http://schemas.microsoft.com/office/drawing/2014/main" id="{F5121465-949C-4524-A884-A768B23A011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3" name="Freeform 650">
                <a:extLst>
                  <a:ext uri="{FF2B5EF4-FFF2-40B4-BE49-F238E27FC236}">
                    <a16:creationId xmlns:a16="http://schemas.microsoft.com/office/drawing/2014/main" id="{842EEB31-FCA8-4BDE-8771-95F6BDBA7E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4" name="Freeform 651">
                <a:extLst>
                  <a:ext uri="{FF2B5EF4-FFF2-40B4-BE49-F238E27FC236}">
                    <a16:creationId xmlns:a16="http://schemas.microsoft.com/office/drawing/2014/main" id="{3282D5B1-2DDE-492B-B198-CC4D3F494A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95" name="Straight Connector 652">
                <a:extLst>
                  <a:ext uri="{FF2B5EF4-FFF2-40B4-BE49-F238E27FC236}">
                    <a16:creationId xmlns:a16="http://schemas.microsoft.com/office/drawing/2014/main" id="{C4144D2C-6CC0-4481-872B-60C9F56D9D56}"/>
                  </a:ext>
                </a:extLst>
              </p:cNvPr>
              <p:cNvCxnSpPr>
                <a:cxnSpLocks noChangeShapeType="1"/>
                <a:endCxn id="1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96" name="Straight Connector 653">
                <a:extLst>
                  <a:ext uri="{FF2B5EF4-FFF2-40B4-BE49-F238E27FC236}">
                    <a16:creationId xmlns:a16="http://schemas.microsoft.com/office/drawing/2014/main" id="{45529BB8-6FF3-4723-906D-4A359E72BE2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4" name="Group 347">
              <a:extLst>
                <a:ext uri="{FF2B5EF4-FFF2-40B4-BE49-F238E27FC236}">
                  <a16:creationId xmlns:a16="http://schemas.microsoft.com/office/drawing/2014/main" id="{55660521-8077-45A2-B5C7-B01243200F7A}"/>
                </a:ext>
              </a:extLst>
            </p:cNvPr>
            <p:cNvGrpSpPr>
              <a:grpSpLocks/>
            </p:cNvGrpSpPr>
            <p:nvPr/>
          </p:nvGrpSpPr>
          <p:grpSpPr bwMode="auto">
            <a:xfrm>
              <a:off x="7186342" y="2486295"/>
              <a:ext cx="413310" cy="196874"/>
              <a:chOff x="1871277" y="1576300"/>
              <a:chExt cx="1128371" cy="437861"/>
            </a:xfrm>
          </p:grpSpPr>
          <p:sp>
            <p:nvSpPr>
              <p:cNvPr id="1579" name="Oval 636">
                <a:extLst>
                  <a:ext uri="{FF2B5EF4-FFF2-40B4-BE49-F238E27FC236}">
                    <a16:creationId xmlns:a16="http://schemas.microsoft.com/office/drawing/2014/main" id="{1F71F5B0-E13B-42DB-B40F-575D80E018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0" name="Rectangle 637">
                <a:extLst>
                  <a:ext uri="{FF2B5EF4-FFF2-40B4-BE49-F238E27FC236}">
                    <a16:creationId xmlns:a16="http://schemas.microsoft.com/office/drawing/2014/main" id="{2D6B8094-FA3D-47EE-892A-EB80CD780A7D}"/>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1" name="Oval 638">
                <a:extLst>
                  <a:ext uri="{FF2B5EF4-FFF2-40B4-BE49-F238E27FC236}">
                    <a16:creationId xmlns:a16="http://schemas.microsoft.com/office/drawing/2014/main" id="{840D3B0A-8427-4660-B5E0-FFE83654765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2" name="Freeform 639">
                <a:extLst>
                  <a:ext uri="{FF2B5EF4-FFF2-40B4-BE49-F238E27FC236}">
                    <a16:creationId xmlns:a16="http://schemas.microsoft.com/office/drawing/2014/main" id="{D80FD0C2-BCF4-4485-998B-369A5C8B24C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3" name="Freeform 640">
                <a:extLst>
                  <a:ext uri="{FF2B5EF4-FFF2-40B4-BE49-F238E27FC236}">
                    <a16:creationId xmlns:a16="http://schemas.microsoft.com/office/drawing/2014/main" id="{E67F7B2E-B624-451E-BC2C-7CE35B65CA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4" name="Freeform 641">
                <a:extLst>
                  <a:ext uri="{FF2B5EF4-FFF2-40B4-BE49-F238E27FC236}">
                    <a16:creationId xmlns:a16="http://schemas.microsoft.com/office/drawing/2014/main" id="{722DA837-D064-42BA-B665-74558AABF8D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5" name="Freeform 642">
                <a:extLst>
                  <a:ext uri="{FF2B5EF4-FFF2-40B4-BE49-F238E27FC236}">
                    <a16:creationId xmlns:a16="http://schemas.microsoft.com/office/drawing/2014/main" id="{BB0FF252-0A4B-437B-BF21-64732DF5924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86" name="Straight Connector 643">
                <a:extLst>
                  <a:ext uri="{FF2B5EF4-FFF2-40B4-BE49-F238E27FC236}">
                    <a16:creationId xmlns:a16="http://schemas.microsoft.com/office/drawing/2014/main" id="{E6905BD4-472D-42C0-971C-879B3595047F}"/>
                  </a:ext>
                </a:extLst>
              </p:cNvPr>
              <p:cNvCxnSpPr>
                <a:cxnSpLocks noChangeShapeType="1"/>
                <a:endCxn id="1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87" name="Straight Connector 644">
                <a:extLst>
                  <a:ext uri="{FF2B5EF4-FFF2-40B4-BE49-F238E27FC236}">
                    <a16:creationId xmlns:a16="http://schemas.microsoft.com/office/drawing/2014/main" id="{4E5B9260-2F77-436E-9683-F23221E1C68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5" name="Group 347">
              <a:extLst>
                <a:ext uri="{FF2B5EF4-FFF2-40B4-BE49-F238E27FC236}">
                  <a16:creationId xmlns:a16="http://schemas.microsoft.com/office/drawing/2014/main" id="{C2D288A0-B777-4968-B626-FCAFBC69FB26}"/>
                </a:ext>
              </a:extLst>
            </p:cNvPr>
            <p:cNvGrpSpPr>
              <a:grpSpLocks/>
            </p:cNvGrpSpPr>
            <p:nvPr/>
          </p:nvGrpSpPr>
          <p:grpSpPr bwMode="auto">
            <a:xfrm>
              <a:off x="7750914" y="2756819"/>
              <a:ext cx="413310" cy="196874"/>
              <a:chOff x="1871277" y="1576300"/>
              <a:chExt cx="1128371" cy="437861"/>
            </a:xfrm>
          </p:grpSpPr>
          <p:sp>
            <p:nvSpPr>
              <p:cNvPr id="1570" name="Oval 627">
                <a:extLst>
                  <a:ext uri="{FF2B5EF4-FFF2-40B4-BE49-F238E27FC236}">
                    <a16:creationId xmlns:a16="http://schemas.microsoft.com/office/drawing/2014/main" id="{4E273282-0AF8-4545-86C2-2B9D7D093E0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1" name="Rectangle 628">
                <a:extLst>
                  <a:ext uri="{FF2B5EF4-FFF2-40B4-BE49-F238E27FC236}">
                    <a16:creationId xmlns:a16="http://schemas.microsoft.com/office/drawing/2014/main" id="{0BB59072-47E4-44E2-B6FD-03DC54D660E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2" name="Oval 629">
                <a:extLst>
                  <a:ext uri="{FF2B5EF4-FFF2-40B4-BE49-F238E27FC236}">
                    <a16:creationId xmlns:a16="http://schemas.microsoft.com/office/drawing/2014/main" id="{F08F9DC2-C3A7-493B-9D9C-D5322462311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3" name="Freeform 630">
                <a:extLst>
                  <a:ext uri="{FF2B5EF4-FFF2-40B4-BE49-F238E27FC236}">
                    <a16:creationId xmlns:a16="http://schemas.microsoft.com/office/drawing/2014/main" id="{51F0266C-DF25-427E-9170-E7055061325B}"/>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4" name="Freeform 631">
                <a:extLst>
                  <a:ext uri="{FF2B5EF4-FFF2-40B4-BE49-F238E27FC236}">
                    <a16:creationId xmlns:a16="http://schemas.microsoft.com/office/drawing/2014/main" id="{203D2792-EDED-4E6F-8CD2-7197F6702A7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5" name="Freeform 632">
                <a:extLst>
                  <a:ext uri="{FF2B5EF4-FFF2-40B4-BE49-F238E27FC236}">
                    <a16:creationId xmlns:a16="http://schemas.microsoft.com/office/drawing/2014/main" id="{7DE59C7B-51B3-4B4D-949A-6EB54DFD34A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6" name="Freeform 633">
                <a:extLst>
                  <a:ext uri="{FF2B5EF4-FFF2-40B4-BE49-F238E27FC236}">
                    <a16:creationId xmlns:a16="http://schemas.microsoft.com/office/drawing/2014/main" id="{CAA6F200-C553-4F21-B8D4-716A18D8D0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77" name="Straight Connector 634">
                <a:extLst>
                  <a:ext uri="{FF2B5EF4-FFF2-40B4-BE49-F238E27FC236}">
                    <a16:creationId xmlns:a16="http://schemas.microsoft.com/office/drawing/2014/main" id="{C1CF1A9A-642E-4D91-9CAB-29593BF4F05B}"/>
                  </a:ext>
                </a:extLst>
              </p:cNvPr>
              <p:cNvCxnSpPr>
                <a:cxnSpLocks noChangeShapeType="1"/>
                <a:endCxn id="1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78" name="Straight Connector 635">
                <a:extLst>
                  <a:ext uri="{FF2B5EF4-FFF2-40B4-BE49-F238E27FC236}">
                    <a16:creationId xmlns:a16="http://schemas.microsoft.com/office/drawing/2014/main" id="{7719EE93-0E18-48C5-9D33-0B6351CEE0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566" name="Picture 1005" descr="antenna_stylized">
              <a:extLst>
                <a:ext uri="{FF2B5EF4-FFF2-40B4-BE49-F238E27FC236}">
                  <a16:creationId xmlns:a16="http://schemas.microsoft.com/office/drawing/2014/main" id="{A4B0B58C-F2FB-4EBE-93B3-34BFE09223E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 name="Picture 1005" descr="antenna_stylized">
              <a:extLst>
                <a:ext uri="{FF2B5EF4-FFF2-40B4-BE49-F238E27FC236}">
                  <a16:creationId xmlns:a16="http://schemas.microsoft.com/office/drawing/2014/main" id="{FF9A7C83-BA42-4CF5-A1C7-DF551EB447F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 name="Picture 1005" descr="antenna_stylized">
              <a:extLst>
                <a:ext uri="{FF2B5EF4-FFF2-40B4-BE49-F238E27FC236}">
                  <a16:creationId xmlns:a16="http://schemas.microsoft.com/office/drawing/2014/main" id="{6B19D0D7-D41F-4D7B-8B5D-F88B1504C8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 name="Picture 934" descr="antenna_radiation_stylized">
              <a:extLst>
                <a:ext uri="{FF2B5EF4-FFF2-40B4-BE49-F238E27FC236}">
                  <a16:creationId xmlns:a16="http://schemas.microsoft.com/office/drawing/2014/main" id="{C07D04E3-8D1D-4F4B-A7B9-CD724E67B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8">
                                            <p:txEl>
                                              <p:pRg st="1" end="1"/>
                                            </p:txEl>
                                          </p:spTgt>
                                        </p:tgtEl>
                                        <p:attrNameLst>
                                          <p:attrName>style.visibility</p:attrName>
                                        </p:attrNameLst>
                                      </p:cBhvr>
                                      <p:to>
                                        <p:strVal val="visible"/>
                                      </p:to>
                                    </p:set>
                                    <p:animEffect transition="in" filter="dissolve">
                                      <p:cBhvr>
                                        <p:cTn id="19" dur="500"/>
                                        <p:tgtEl>
                                          <p:spTgt spid="10088">
                                            <p:txEl>
                                              <p:pRg st="1" end="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0" end="0"/>
                                            </p:txEl>
                                          </p:spTgt>
                                        </p:tgtEl>
                                        <p:attrNameLst>
                                          <p:attrName>style.visibility</p:attrName>
                                        </p:attrNameLst>
                                      </p:cBhvr>
                                      <p:to>
                                        <p:strVal val="visible"/>
                                      </p:to>
                                    </p:set>
                                    <p:animEffect transition="in" filter="dissolve">
                                      <p:cBhvr>
                                        <p:cTn id="22" dur="500"/>
                                        <p:tgtEl>
                                          <p:spTgt spid="1008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1" end="1"/>
                                            </p:txEl>
                                          </p:spTgt>
                                        </p:tgtEl>
                                        <p:attrNameLst>
                                          <p:attrName>style.visibility</p:attrName>
                                        </p:attrNameLst>
                                      </p:cBhvr>
                                      <p:to>
                                        <p:strVal val="visible"/>
                                      </p:to>
                                    </p:set>
                                    <p:animEffect transition="in" filter="dissolve">
                                      <p:cBhvr>
                                        <p:cTn id="25" dur="500"/>
                                        <p:tgtEl>
                                          <p:spTgt spid="10089">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089">
                                            <p:txEl>
                                              <p:pRg st="2" end="2"/>
                                            </p:txEl>
                                          </p:spTgt>
                                        </p:tgtEl>
                                        <p:attrNameLst>
                                          <p:attrName>style.visibility</p:attrName>
                                        </p:attrNameLst>
                                      </p:cBhvr>
                                      <p:to>
                                        <p:strVal val="visible"/>
                                      </p:to>
                                    </p:set>
                                    <p:animEffect transition="in" filter="dissolve">
                                      <p:cBhvr>
                                        <p:cTn id="28"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normAutofit/>
          </a:bodyPr>
          <a:lstStyle/>
          <a:p>
            <a:pPr eaLnBrk="1" hangingPunct="1"/>
            <a:r>
              <a:rPr lang="zh-CN" altLang="en-US" sz="3600" dirty="0"/>
              <a:t>接入网与物理媒介</a:t>
            </a:r>
            <a:endParaRPr lang="en-US" altLang="zh-CN" dirty="0"/>
          </a:p>
        </p:txBody>
      </p:sp>
      <p:sp>
        <p:nvSpPr>
          <p:cNvPr id="51203" name="Rectangle 3"/>
          <p:cNvSpPr>
            <a:spLocks noGrp="1" noChangeArrowheads="1"/>
          </p:cNvSpPr>
          <p:nvPr>
            <p:ph type="body" sz="half" idx="4294967295"/>
          </p:nvPr>
        </p:nvSpPr>
        <p:spPr>
          <a:xfrm>
            <a:off x="2169708" y="1362515"/>
            <a:ext cx="4010025" cy="5010150"/>
          </a:xfrm>
        </p:spPr>
        <p:txBody>
          <a:bodyPr>
            <a:normAutofit/>
          </a:bodyPr>
          <a:lstStyle/>
          <a:p>
            <a:pPr eaLnBrk="1" hangingPunct="1">
              <a:buFont typeface="Wingdings" charset="0"/>
              <a:buNone/>
              <a:defRPr/>
            </a:pPr>
            <a:r>
              <a:rPr lang="en-US" i="1" dirty="0">
                <a:solidFill>
                  <a:srgbClr val="CC0000"/>
                </a:solidFill>
                <a:latin typeface="+mn-ea"/>
                <a:ea typeface="+mn-ea"/>
              </a:rPr>
              <a:t>Q: </a:t>
            </a:r>
            <a:r>
              <a:rPr lang="zh-CN" altLang="en-US" dirty="0">
                <a:solidFill>
                  <a:srgbClr val="CC0000"/>
                </a:solidFill>
                <a:latin typeface="+mn-ea"/>
                <a:ea typeface="+mn-ea"/>
              </a:rPr>
              <a:t>如何连接端系统到边缘路由器</a:t>
            </a:r>
            <a:r>
              <a:rPr lang="en-US" dirty="0">
                <a:solidFill>
                  <a:srgbClr val="CC0000"/>
                </a:solidFill>
                <a:latin typeface="+mn-ea"/>
                <a:ea typeface="+mn-ea"/>
              </a:rPr>
              <a:t>?</a:t>
            </a:r>
          </a:p>
          <a:p>
            <a:pPr marL="287338" indent="-287338">
              <a:buFont typeface="Wingdings" charset="2"/>
              <a:buChar char="§"/>
              <a:defRPr/>
            </a:pPr>
            <a:r>
              <a:rPr lang="zh-CN" altLang="en-US" sz="2400" dirty="0">
                <a:latin typeface="+mn-ea"/>
                <a:ea typeface="+mn-ea"/>
              </a:rPr>
              <a:t>住宅接入网</a:t>
            </a:r>
            <a:endParaRPr lang="en-US" sz="2400" dirty="0">
              <a:latin typeface="+mn-ea"/>
              <a:ea typeface="+mn-ea"/>
            </a:endParaRPr>
          </a:p>
          <a:p>
            <a:pPr marL="287338" indent="-287338">
              <a:buFont typeface="Wingdings" charset="2"/>
              <a:buChar char="§"/>
              <a:defRPr/>
            </a:pPr>
            <a:r>
              <a:rPr lang="zh-CN" altLang="en-US" sz="2400" dirty="0">
                <a:latin typeface="+mn-ea"/>
                <a:ea typeface="+mn-ea"/>
              </a:rPr>
              <a:t>机构接入网</a:t>
            </a:r>
            <a:r>
              <a:rPr lang="en-US" sz="2400" dirty="0">
                <a:latin typeface="+mn-ea"/>
                <a:ea typeface="+mn-ea"/>
              </a:rPr>
              <a:t> (</a:t>
            </a:r>
            <a:r>
              <a:rPr lang="zh-CN" altLang="en-US" sz="2400" dirty="0">
                <a:latin typeface="+mn-ea"/>
                <a:ea typeface="+mn-ea"/>
              </a:rPr>
              <a:t>学校</a:t>
            </a:r>
            <a:r>
              <a:rPr lang="en-US" sz="2400" dirty="0">
                <a:latin typeface="+mn-ea"/>
                <a:ea typeface="+mn-ea"/>
              </a:rPr>
              <a:t>, </a:t>
            </a:r>
            <a:r>
              <a:rPr lang="zh-CN" altLang="en-US" sz="2400" dirty="0">
                <a:latin typeface="+mn-ea"/>
                <a:ea typeface="+mn-ea"/>
              </a:rPr>
              <a:t>公司</a:t>
            </a:r>
            <a:r>
              <a:rPr lang="en-US" sz="2400" dirty="0">
                <a:latin typeface="+mn-ea"/>
                <a:ea typeface="+mn-ea"/>
              </a:rPr>
              <a:t>)</a:t>
            </a:r>
          </a:p>
          <a:p>
            <a:pPr marL="287338" indent="-287338">
              <a:spcAft>
                <a:spcPct val="30000"/>
              </a:spcAft>
              <a:buFont typeface="Wingdings" charset="2"/>
              <a:buChar char="§"/>
              <a:defRPr/>
            </a:pPr>
            <a:r>
              <a:rPr lang="zh-CN" altLang="en-US" sz="2400" dirty="0">
                <a:latin typeface="+mn-ea"/>
                <a:ea typeface="+mn-ea"/>
              </a:rPr>
              <a:t>移动接入网</a:t>
            </a:r>
            <a:endParaRPr lang="en-US" sz="2400" dirty="0">
              <a:solidFill>
                <a:srgbClr val="FF0000"/>
              </a:solidFill>
              <a:latin typeface="+mn-ea"/>
              <a:ea typeface="+mn-ea"/>
            </a:endParaRPr>
          </a:p>
          <a:p>
            <a:pPr eaLnBrk="1" hangingPunct="1">
              <a:buFont typeface="Wingdings" charset="0"/>
              <a:buNone/>
              <a:defRPr/>
            </a:pPr>
            <a:r>
              <a:rPr lang="zh-CN" altLang="en-US" dirty="0">
                <a:solidFill>
                  <a:srgbClr val="CC0000"/>
                </a:solidFill>
                <a:latin typeface="+mn-ea"/>
                <a:ea typeface="+mn-ea"/>
              </a:rPr>
              <a:t>熟知</a:t>
            </a:r>
            <a:r>
              <a:rPr lang="en-US" dirty="0">
                <a:solidFill>
                  <a:srgbClr val="CC0000"/>
                </a:solidFill>
                <a:latin typeface="+mn-ea"/>
                <a:ea typeface="+mn-ea"/>
              </a:rPr>
              <a:t>: </a:t>
            </a:r>
          </a:p>
          <a:p>
            <a:pPr marL="287338" indent="-287338">
              <a:buFont typeface="Wingdings" charset="2"/>
              <a:buChar char="§"/>
              <a:defRPr/>
            </a:pPr>
            <a:r>
              <a:rPr lang="zh-CN" altLang="en-US" sz="2400" dirty="0">
                <a:latin typeface="+mn-ea"/>
                <a:ea typeface="+mn-ea"/>
              </a:rPr>
              <a:t>接入网络的带宽</a:t>
            </a:r>
            <a:r>
              <a:rPr lang="en-US" sz="2400" dirty="0">
                <a:latin typeface="+mn-ea"/>
                <a:ea typeface="+mn-ea"/>
              </a:rPr>
              <a:t>(bits per second) ?</a:t>
            </a:r>
          </a:p>
          <a:p>
            <a:pPr marL="287338" indent="-287338">
              <a:buFont typeface="Wingdings" charset="2"/>
              <a:buChar char="§"/>
              <a:defRPr/>
            </a:pPr>
            <a:r>
              <a:rPr lang="zh-CN" altLang="en-US" sz="2400" dirty="0">
                <a:latin typeface="+mn-ea"/>
                <a:ea typeface="+mn-ea"/>
              </a:rPr>
              <a:t>共享</a:t>
            </a:r>
            <a:r>
              <a:rPr lang="zh-CN" altLang="en-US" sz="2400">
                <a:latin typeface="+mn-ea"/>
                <a:ea typeface="+mn-ea"/>
              </a:rPr>
              <a:t>还是专用</a:t>
            </a:r>
            <a:r>
              <a:rPr lang="en-US" sz="2400">
                <a:latin typeface="+mn-ea"/>
                <a:ea typeface="+mn-ea"/>
              </a:rPr>
              <a:t>?</a:t>
            </a:r>
            <a:endParaRPr lang="en-US" sz="2400" dirty="0">
              <a:latin typeface="+mn-ea"/>
              <a:ea typeface="+mn-ea"/>
            </a:endParaRP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908720"/>
            <a:ext cx="4104456" cy="9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896269" y="196057"/>
            <a:ext cx="8848725" cy="835025"/>
          </a:xfrm>
        </p:spPr>
        <p:txBody>
          <a:bodyPr>
            <a:normAutofit/>
          </a:bodyPr>
          <a:lstStyle/>
          <a:p>
            <a:r>
              <a:rPr lang="zh-CN" altLang="en-US" sz="3600" dirty="0">
                <a:latin typeface="+mj-ea"/>
                <a:ea typeface="+mj-ea"/>
              </a:rPr>
              <a:t>接入网</a:t>
            </a:r>
            <a:r>
              <a:rPr lang="en-US" altLang="zh-CN" sz="3600" dirty="0">
                <a:latin typeface="+mj-ea"/>
                <a:ea typeface="+mj-ea"/>
              </a:rPr>
              <a:t>: DSL </a:t>
            </a:r>
            <a:r>
              <a:rPr lang="en-US" altLang="zh-CN" sz="2800" dirty="0">
                <a:latin typeface="+mj-ea"/>
                <a:ea typeface="+mj-ea"/>
              </a:rPr>
              <a:t>(digital subscriber line )</a:t>
            </a:r>
          </a:p>
        </p:txBody>
      </p:sp>
      <p:pic>
        <p:nvPicPr>
          <p:cNvPr id="39939" name="Picture 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860425"/>
            <a:ext cx="7250831" cy="1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中心局</a:t>
            </a:r>
            <a:endParaRPr lang="en-US" altLang="zh-CN" sz="1600" dirty="0">
              <a:solidFill>
                <a:srgbClr val="000099"/>
              </a:solidFill>
              <a:latin typeface="+mn-ea"/>
              <a:ea typeface="+mn-ea"/>
            </a:endParaRP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00540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sz="1600" dirty="0">
                <a:solidFill>
                  <a:srgbClr val="000099"/>
                </a:solidFill>
                <a:latin typeface="Comic Sans MS" panose="030F0702030302020204" pitchFamily="66" charset="0"/>
              </a:rPr>
              <a:t>电话网络</a:t>
            </a:r>
            <a:endParaRPr lang="en-US" altLang="zh-CN" sz="1600" dirty="0">
              <a:solidFill>
                <a:srgbClr val="000099"/>
              </a:solidFill>
              <a:latin typeface="Comic Sans MS" panose="030F0702030302020204" pitchFamily="66" charset="0"/>
            </a:endParaRP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3230564" y="2441577"/>
            <a:ext cx="2189163" cy="1616076"/>
            <a:chOff x="1075" y="1538"/>
            <a:chExt cx="1379" cy="1018"/>
          </a:xfrm>
        </p:grpSpPr>
        <p:sp>
          <p:nvSpPr>
            <p:cNvPr id="39982" name="Text Box 124"/>
            <p:cNvSpPr txBox="1">
              <a:spLocks noChangeArrowheads="1"/>
            </p:cNvSpPr>
            <p:nvPr/>
          </p:nvSpPr>
          <p:spPr bwMode="auto">
            <a:xfrm>
              <a:off x="1075" y="2102"/>
              <a:ext cx="122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语音</a:t>
              </a:r>
              <a:r>
                <a:rPr lang="en-US" altLang="zh-CN" sz="1600" dirty="0">
                  <a:solidFill>
                    <a:srgbClr val="000099"/>
                  </a:solidFill>
                  <a:latin typeface="+mn-ea"/>
                  <a:ea typeface="+mn-ea"/>
                </a:rPr>
                <a:t>, </a:t>
              </a:r>
              <a:r>
                <a:rPr lang="zh-CN" altLang="en-US" sz="1600" dirty="0">
                  <a:solidFill>
                    <a:srgbClr val="000099"/>
                  </a:solidFill>
                  <a:latin typeface="+mn-ea"/>
                  <a:ea typeface="+mn-ea"/>
                </a:rPr>
                <a:t>数据在</a:t>
              </a:r>
              <a:r>
                <a:rPr lang="zh-CN" altLang="en-US" sz="1600" dirty="0">
                  <a:solidFill>
                    <a:srgbClr val="FF0000"/>
                  </a:solidFill>
                  <a:latin typeface="+mn-ea"/>
                  <a:ea typeface="+mn-ea"/>
                </a:rPr>
                <a:t>专线</a:t>
              </a:r>
              <a:r>
                <a:rPr lang="zh-CN" altLang="en-US" sz="1600" dirty="0">
                  <a:solidFill>
                    <a:srgbClr val="000099"/>
                  </a:solidFill>
                  <a:latin typeface="+mn-ea"/>
                  <a:ea typeface="+mn-ea"/>
                </a:rPr>
                <a:t>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传输到中心局</a:t>
              </a:r>
              <a:endParaRPr lang="en-US" altLang="zh-CN" sz="1600" dirty="0">
                <a:solidFill>
                  <a:srgbClr val="000099"/>
                </a:solidFill>
                <a:latin typeface="+mn-ea"/>
                <a:ea typeface="+mn-ea"/>
              </a:endParaRP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zh-CN" altLang="en-US" sz="2000" dirty="0">
                <a:solidFill>
                  <a:srgbClr val="000099"/>
                </a:solidFill>
                <a:latin typeface="+mn-ea"/>
                <a:ea typeface="+mn-ea"/>
              </a:rPr>
              <a:t>使用已有的电话线连接到中心局的</a:t>
            </a:r>
            <a:r>
              <a:rPr lang="en-US" altLang="zh-CN" sz="2000" dirty="0">
                <a:solidFill>
                  <a:srgbClr val="000099"/>
                </a:solidFill>
                <a:latin typeface="+mn-ea"/>
                <a:ea typeface="+mn-ea"/>
              </a:rPr>
              <a:t>DSLAM</a:t>
            </a: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电话线上的数据连接到互联网</a:t>
            </a:r>
            <a:endParaRPr lang="en-US" altLang="zh-CN" sz="2000" dirty="0">
              <a:solidFill>
                <a:srgbClr val="000099"/>
              </a:solidFill>
              <a:latin typeface="+mn-ea"/>
              <a:ea typeface="+mn-ea"/>
            </a:endParaRP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电话线上的语音连接到固话网</a:t>
            </a: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2.5 Mbps </a:t>
            </a:r>
            <a:r>
              <a:rPr lang="zh-CN" altLang="en-US" sz="2000" dirty="0">
                <a:solidFill>
                  <a:srgbClr val="000099"/>
                </a:solidFill>
                <a:latin typeface="+mn-ea"/>
                <a:ea typeface="+mn-ea"/>
              </a:rPr>
              <a:t>上行传输速率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24 Mbps </a:t>
            </a:r>
            <a:r>
              <a:rPr lang="zh-CN" altLang="en-US" sz="2000" dirty="0">
                <a:solidFill>
                  <a:srgbClr val="000099"/>
                </a:solidFill>
                <a:latin typeface="+mn-ea"/>
                <a:ea typeface="+mn-ea"/>
              </a:rPr>
              <a:t>下行传输速率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39960" name="Text Box 39"/>
          <p:cNvSpPr txBox="1">
            <a:spLocks noChangeArrowheads="1"/>
          </p:cNvSpPr>
          <p:nvPr/>
        </p:nvSpPr>
        <p:spPr bwMode="auto">
          <a:xfrm>
            <a:off x="3356144" y="2471739"/>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000099"/>
                </a:solidFill>
                <a:latin typeface="+mn-ea"/>
                <a:ea typeface="+mn-ea"/>
              </a:rPr>
              <a:t>DSL</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39961" name="Text Box 41"/>
          <p:cNvSpPr txBox="1">
            <a:spLocks noChangeArrowheads="1"/>
          </p:cNvSpPr>
          <p:nvPr/>
        </p:nvSpPr>
        <p:spPr bwMode="auto">
          <a:xfrm>
            <a:off x="4179406" y="2495550"/>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357" name="Clip" r:id="rId5" imgW="681706" imgH="480401" progId="MS_ClipArt_Gallery.2">
                  <p:embed/>
                </p:oleObj>
              </mc:Choice>
              <mc:Fallback>
                <p:oleObj name="Clip" r:id="rId5" imgW="681706" imgH="480401" progId="MS_ClipArt_Gallery.2">
                  <p:embed/>
                  <p:pic>
                    <p:nvPicPr>
                      <p:cNvPr id="3996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254628" y="2867025"/>
            <a:ext cx="1271588" cy="1177925"/>
            <a:chOff x="2350" y="1806"/>
            <a:chExt cx="801"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50" y="2226"/>
              <a:ext cx="80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DSL </a:t>
              </a:r>
              <a:r>
                <a:rPr lang="zh-CN" altLang="en-US" sz="1600" i="1" dirty="0">
                  <a:solidFill>
                    <a:srgbClr val="000099"/>
                  </a:solidFill>
                  <a:latin typeface="Comic Sans MS" panose="030F0702030302020204" pitchFamily="66" charset="0"/>
                </a:rPr>
                <a:t>接入</a:t>
              </a:r>
              <a:r>
                <a:rPr lang="en-US" altLang="zh-CN" sz="1600" i="1" dirty="0">
                  <a:solidFill>
                    <a:srgbClr val="000099"/>
                  </a:solidFill>
                  <a:latin typeface="Comic Sans MS" panose="030F0702030302020204" pitchFamily="66" charset="0"/>
                </a:rPr>
                <a:t> </a:t>
              </a:r>
            </a:p>
            <a:p>
              <a:pPr algn="r">
                <a:lnSpc>
                  <a:spcPct val="85000"/>
                </a:lnSpc>
              </a:pPr>
              <a:r>
                <a:rPr lang="en-US" altLang="zh-CN" sz="1600" i="1" dirty="0">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0965" name="Text Box 39"/>
          <p:cNvSpPr txBox="1">
            <a:spLocks noChangeArrowheads="1"/>
          </p:cNvSpPr>
          <p:nvPr/>
        </p:nvSpPr>
        <p:spPr bwMode="auto">
          <a:xfrm>
            <a:off x="2490956"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r>
              <a:rPr lang="en-US" altLang="zh-CN" sz="1400" dirty="0">
                <a:solidFill>
                  <a:srgbClr val="000099"/>
                </a:solidFill>
                <a:latin typeface="+mn-ea"/>
                <a:ea typeface="+mn-ea"/>
              </a:rPr>
              <a:t>(</a:t>
            </a:r>
            <a:r>
              <a:rPr lang="zh-CN" altLang="en-US" sz="1400" dirty="0">
                <a:solidFill>
                  <a:srgbClr val="000099"/>
                </a:solidFill>
                <a:latin typeface="+mn-ea"/>
                <a:ea typeface="+mn-ea"/>
              </a:rPr>
              <a:t>猫</a:t>
            </a:r>
            <a:r>
              <a:rPr lang="en-US" altLang="zh-CN" sz="1400" dirty="0">
                <a:solidFill>
                  <a:srgbClr val="000099"/>
                </a:solidFill>
                <a:latin typeface="+mn-ea"/>
                <a:ea typeface="+mn-ea"/>
              </a:rPr>
              <a:t>)</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0966" name="Text Box 41"/>
          <p:cNvSpPr txBox="1">
            <a:spLocks noChangeArrowheads="1"/>
          </p:cNvSpPr>
          <p:nvPr/>
        </p:nvSpPr>
        <p:spPr bwMode="auto">
          <a:xfrm>
            <a:off x="3303109"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6138"/>
            <a:chOff x="2606" y="951"/>
            <a:chExt cx="1906" cy="1333"/>
          </a:xfrm>
        </p:grpSpPr>
        <p:sp>
          <p:nvSpPr>
            <p:cNvPr id="41009" name="Text Box 43"/>
            <p:cNvSpPr txBox="1">
              <a:spLocks noChangeArrowheads="1"/>
            </p:cNvSpPr>
            <p:nvPr/>
          </p:nvSpPr>
          <p:spPr bwMode="auto">
            <a:xfrm>
              <a:off x="3519" y="2071"/>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dirty="0">
                  <a:solidFill>
                    <a:srgbClr val="000099"/>
                  </a:solidFill>
                  <a:latin typeface="+mn-lt"/>
                  <a:ea typeface="+mn-ea"/>
                </a:rPr>
                <a:t>频道</a:t>
              </a:r>
              <a:endParaRPr lang="en-US" altLang="zh-CN" sz="1600" dirty="0">
                <a:solidFill>
                  <a:srgbClr val="000099"/>
                </a:solidFill>
                <a:latin typeface="+mn-lt"/>
                <a:ea typeface="+mn-ea"/>
              </a:endParaRP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C</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N</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R</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9" name="Text Box 63"/>
            <p:cNvSpPr txBox="1">
              <a:spLocks noChangeArrowheads="1"/>
            </p:cNvSpPr>
            <p:nvPr/>
          </p:nvSpPr>
          <p:spPr bwMode="auto">
            <a:xfrm>
              <a:off x="2985" y="1960"/>
              <a:ext cx="16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588975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dirty="0">
                <a:solidFill>
                  <a:srgbClr val="CC0000"/>
                </a:solidFill>
                <a:latin typeface="+mn-ea"/>
                <a:ea typeface="+mn-ea"/>
              </a:rPr>
              <a:t>频分复用</a:t>
            </a:r>
            <a:r>
              <a:rPr lang="en-US" altLang="zh-CN" dirty="0">
                <a:solidFill>
                  <a:srgbClr val="CC0000"/>
                </a:solidFill>
                <a:latin typeface="+mn-ea"/>
                <a:ea typeface="+mn-ea"/>
              </a:rPr>
              <a:t>:</a:t>
            </a:r>
            <a:r>
              <a:rPr lang="en-US" altLang="zh-CN" dirty="0">
                <a:latin typeface="+mn-ea"/>
                <a:ea typeface="+mn-ea"/>
              </a:rPr>
              <a:t> </a:t>
            </a:r>
            <a:r>
              <a:rPr lang="zh-CN" altLang="en-US" dirty="0">
                <a:solidFill>
                  <a:srgbClr val="000099"/>
                </a:solidFill>
                <a:latin typeface="+mn-ea"/>
                <a:ea typeface="+mn-ea"/>
              </a:rPr>
              <a:t>不同频道通过不同频带进行传输</a:t>
            </a:r>
            <a:endParaRPr lang="en-US" altLang="zh-CN" dirty="0">
              <a:solidFill>
                <a:srgbClr val="000099"/>
              </a:solidFill>
              <a:latin typeface="+mn-ea"/>
              <a:ea typeface="+mn-ea"/>
            </a:endParaRP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ctr">
              <a:buSzPct val="100000"/>
            </a:pPr>
            <a:r>
              <a:rPr lang="zh-CN" altLang="en-US" sz="4800" b="1" kern="1200" baseline="0" dirty="0">
                <a:solidFill>
                  <a:schemeClr val="accent4"/>
                </a:solidFill>
                <a:effectLst>
                  <a:outerShdw blurRad="38100" dist="38100" dir="2700000" algn="tl">
                    <a:srgbClr val="000000">
                      <a:alpha val="43137"/>
                    </a:srgbClr>
                  </a:outerShdw>
                </a:effectLst>
              </a:rPr>
              <a:t>网络与分布式计算</a:t>
            </a:r>
            <a:endParaRPr lang="en-US" altLang="zh-CN" sz="48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643160"/>
          </a:xfrm>
          <a:prstGeom prst="rect">
            <a:avLst/>
          </a:prstGeom>
          <a:noFill/>
          <a:ln w="9525">
            <a:noFill/>
          </a:ln>
        </p:spPr>
        <p:txBody>
          <a:bodyPr lIns="92075" tIns="46038" rIns="92075" bIns="46038">
            <a:spAutoFit/>
          </a:bodyPr>
          <a:lstStyle/>
          <a:p>
            <a:r>
              <a:rPr lang="zh-CN" altLang="en-US" b="1" dirty="0">
                <a:solidFill>
                  <a:srgbClr val="000099"/>
                </a:solidFill>
                <a:latin typeface="微软雅黑" panose="020B0503020204020204" pitchFamily="34" charset="-122"/>
                <a:ea typeface="微软雅黑" panose="020B0503020204020204" pitchFamily="34" charset="-122"/>
              </a:rPr>
              <a:t>胡继承</a:t>
            </a:r>
            <a:endParaRPr lang="en-US" altLang="zh-CN" b="1" dirty="0">
              <a:solidFill>
                <a:srgbClr val="000099"/>
              </a:solidFill>
              <a:latin typeface="微软雅黑" panose="020B0503020204020204" pitchFamily="34" charset="-122"/>
              <a:ea typeface="微软雅黑" panose="020B0503020204020204" pitchFamily="34" charset="-122"/>
            </a:endParaRPr>
          </a:p>
          <a:p>
            <a:pPr>
              <a:lnSpc>
                <a:spcPct val="110000"/>
              </a:lnSpc>
            </a:pPr>
            <a:endParaRPr lang="en-US" altLang="zh-CN" sz="1800" b="1" dirty="0">
              <a:solidFill>
                <a:srgbClr val="000099"/>
              </a:solidFill>
            </a:endParaRPr>
          </a:p>
          <a:p>
            <a:pPr>
              <a:lnSpc>
                <a:spcPct val="110000"/>
              </a:lnSpc>
            </a:pPr>
            <a:r>
              <a:rPr lang="zh-CN" altLang="en-US" sz="1800" b="1" dirty="0">
                <a:solidFill>
                  <a:srgbClr val="000099"/>
                </a:solidFill>
                <a:latin typeface="微软雅黑" panose="020B0503020204020204" pitchFamily="34" charset="-122"/>
                <a:ea typeface="微软雅黑" panose="020B0503020204020204" pitchFamily="34" charset="-122"/>
              </a:rPr>
              <a:t>武汉大学计算机学院</a:t>
            </a:r>
            <a:endParaRPr lang="en-US" altLang="zh-CN" sz="1800" b="1" dirty="0">
              <a:solidFill>
                <a:srgbClr val="000099"/>
              </a:solidFill>
              <a:latin typeface="微软雅黑" panose="020B0503020204020204" pitchFamily="34" charset="-122"/>
              <a:ea typeface="微软雅黑" panose="020B0503020204020204" pitchFamily="34" charset="-122"/>
            </a:endParaRP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zh-CN" altLang="en-US" sz="1400" b="1" dirty="0">
                <a:solidFill>
                  <a:srgbClr val="000099"/>
                </a:solidFill>
              </a:rPr>
              <a:t>计算机学院大楼 </a:t>
            </a:r>
            <a:r>
              <a:rPr lang="en-US" altLang="zh-CN" sz="1400" b="1" dirty="0">
                <a:solidFill>
                  <a:srgbClr val="000099"/>
                </a:solidFill>
              </a:rPr>
              <a:t>E</a:t>
            </a:r>
            <a:r>
              <a:rPr lang="zh-CN" altLang="en-US" sz="1400" b="1" dirty="0">
                <a:solidFill>
                  <a:srgbClr val="000099"/>
                </a:solidFill>
              </a:rPr>
              <a:t>座</a:t>
            </a:r>
            <a:r>
              <a:rPr lang="en-US" altLang="zh-CN" sz="1400" b="1" dirty="0">
                <a:solidFill>
                  <a:srgbClr val="000099"/>
                </a:solidFill>
              </a:rPr>
              <a:t> E315 </a:t>
            </a:r>
            <a:r>
              <a:rPr lang="zh-CN" altLang="en-US" sz="1400" b="1" dirty="0">
                <a:solidFill>
                  <a:srgbClr val="000099"/>
                </a:solidFill>
              </a:rPr>
              <a:t>房间</a:t>
            </a:r>
            <a:endParaRPr lang="en-US" altLang="zh-CN" sz="1400" b="1" dirty="0">
              <a:solidFill>
                <a:srgbClr val="000099"/>
              </a:solidFill>
            </a:endParaRPr>
          </a:p>
          <a:p>
            <a:pPr>
              <a:lnSpc>
                <a:spcPct val="200000"/>
              </a:lnSpc>
            </a:pPr>
            <a:r>
              <a:rPr lang="zh-CN" altLang="en-US" sz="1400" b="1" dirty="0">
                <a:solidFill>
                  <a:srgbClr val="000099"/>
                </a:solidFill>
              </a:rPr>
              <a:t>办公电话</a:t>
            </a:r>
            <a:r>
              <a:rPr lang="en-US" altLang="zh-CN" sz="1400" b="1" dirty="0">
                <a:solidFill>
                  <a:srgbClr val="000099"/>
                </a:solidFill>
              </a:rPr>
              <a:t>: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2" name="Text Box 580"/>
              <p:cNvSpPr txBox="1">
                <a:spLocks noChangeArrowheads="1"/>
              </p:cNvSpPr>
              <p:nvPr/>
            </p:nvSpPr>
            <p:spPr bwMode="auto">
              <a:xfrm>
                <a:off x="4231" y="1988"/>
                <a:ext cx="3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mn-ea"/>
                    <a:ea typeface="+mn-ea"/>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3174996" y="2290763"/>
            <a:ext cx="1847853" cy="1422399"/>
            <a:chOff x="1040" y="1443"/>
            <a:chExt cx="1164" cy="896"/>
          </a:xfrm>
        </p:grpSpPr>
        <p:sp>
          <p:nvSpPr>
            <p:cNvPr id="42117" name="Text Box 6"/>
            <p:cNvSpPr txBox="1">
              <a:spLocks noChangeArrowheads="1"/>
            </p:cNvSpPr>
            <p:nvPr/>
          </p:nvSpPr>
          <p:spPr bwMode="auto">
            <a:xfrm>
              <a:off x="1040" y="1885"/>
              <a:ext cx="116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数据</a:t>
              </a:r>
              <a:r>
                <a:rPr lang="en-US" altLang="zh-CN" sz="1600" dirty="0">
                  <a:solidFill>
                    <a:srgbClr val="000099"/>
                  </a:solidFill>
                  <a:latin typeface="+mn-ea"/>
                  <a:ea typeface="+mn-ea"/>
                </a:rPr>
                <a:t>, TV </a:t>
              </a:r>
              <a:r>
                <a:rPr lang="zh-CN" altLang="en-US" sz="1600" dirty="0">
                  <a:solidFill>
                    <a:srgbClr val="000099"/>
                  </a:solidFill>
                  <a:latin typeface="+mn-ea"/>
                  <a:ea typeface="+mn-ea"/>
                </a:rPr>
                <a:t>在</a:t>
              </a:r>
              <a:r>
                <a:rPr lang="zh-CN" altLang="en-US" sz="1600" dirty="0">
                  <a:solidFill>
                    <a:srgbClr val="FF0000"/>
                  </a:solidFill>
                  <a:latin typeface="+mn-ea"/>
                  <a:ea typeface="+mn-ea"/>
                </a:rPr>
                <a:t>共享</a:t>
              </a:r>
              <a:r>
                <a:rPr lang="zh-CN" altLang="en-US" sz="1600" dirty="0">
                  <a:solidFill>
                    <a:srgbClr val="000099"/>
                  </a:solidFill>
                  <a:latin typeface="+mn-ea"/>
                  <a:ea typeface="+mn-ea"/>
                </a:rPr>
                <a:t>的</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有线分布网络上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以不同的频率传输</a:t>
              </a:r>
              <a:endParaRPr lang="en-US" altLang="zh-CN" sz="1600" dirty="0">
                <a:solidFill>
                  <a:srgbClr val="000099"/>
                </a:solidFill>
                <a:latin typeface="+mn-ea"/>
                <a:ea typeface="+mn-ea"/>
              </a:endParaRP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1990" name="Text Box 39"/>
          <p:cNvSpPr txBox="1">
            <a:spLocks noChangeArrowheads="1"/>
          </p:cNvSpPr>
          <p:nvPr/>
        </p:nvSpPr>
        <p:spPr bwMode="auto">
          <a:xfrm>
            <a:off x="2490953"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endParaRPr lang="en-US" altLang="zh-CN" sz="1400" dirty="0">
              <a:solidFill>
                <a:srgbClr val="000099"/>
              </a:solidFill>
              <a:latin typeface="+mn-ea"/>
              <a:ea typeface="+mn-ea"/>
            </a:endParaRP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1991" name="Text Box 41"/>
          <p:cNvSpPr txBox="1">
            <a:spLocks noChangeArrowheads="1"/>
          </p:cNvSpPr>
          <p:nvPr/>
        </p:nvSpPr>
        <p:spPr bwMode="auto">
          <a:xfrm>
            <a:off x="3303108"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997"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100" name="Picture 38"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104" name="Picture 42"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84" name="Picture 5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88" name="Picture 59"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68" name="Picture 7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72" name="Picture 7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52" name="Picture 89"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56" name="Picture 93"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36" name="Picture 10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40" name="Picture 11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mn-ea"/>
                <a:ea typeface="+mn-ea"/>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mn-ea"/>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mn-ea"/>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30" name="Text Box 177"/>
            <p:cNvSpPr txBox="1">
              <a:spLocks noChangeArrowheads="1"/>
            </p:cNvSpPr>
            <p:nvPr/>
          </p:nvSpPr>
          <p:spPr bwMode="auto">
            <a:xfrm>
              <a:off x="4477" y="1484"/>
              <a:ext cx="10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有线调制解调器</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终端系统</a:t>
              </a:r>
              <a:endParaRPr lang="en-US" altLang="zh-CN" sz="1600" dirty="0">
                <a:solidFill>
                  <a:srgbClr val="000099"/>
                </a:solidFill>
                <a:latin typeface="+mn-ea"/>
                <a:ea typeface="+mn-ea"/>
              </a:endParaRP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mn-ea"/>
                <a:cs typeface="ＭＳ Ｐゴシック" charset="0"/>
              </a:rPr>
              <a:t>HFC: hybrid fiber coax</a:t>
            </a:r>
            <a:r>
              <a:rPr lang="zh-CN" altLang="en-US" dirty="0">
                <a:solidFill>
                  <a:srgbClr val="000099"/>
                </a:solidFill>
                <a:latin typeface="+mn-ea"/>
                <a:cs typeface="ＭＳ Ｐゴシック" charset="0"/>
              </a:rPr>
              <a:t>（光纤有线混合）</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非对称</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下行传输速率可达到</a:t>
            </a:r>
            <a:r>
              <a:rPr lang="en-US" dirty="0">
                <a:solidFill>
                  <a:srgbClr val="0000FF"/>
                </a:solidFill>
                <a:latin typeface="+mn-ea"/>
                <a:cs typeface="ＭＳ Ｐゴシック" charset="0"/>
              </a:rPr>
              <a:t> 30Mbps, </a:t>
            </a:r>
            <a:r>
              <a:rPr lang="zh-CN" altLang="en-US" dirty="0">
                <a:solidFill>
                  <a:srgbClr val="0000FF"/>
                </a:solidFill>
                <a:latin typeface="+mn-ea"/>
                <a:cs typeface="ＭＳ Ｐゴシック" charset="0"/>
              </a:rPr>
              <a:t>上行传输速率 </a:t>
            </a:r>
            <a:r>
              <a:rPr lang="en-US" dirty="0">
                <a:solidFill>
                  <a:srgbClr val="0000FF"/>
                </a:solidFill>
                <a:latin typeface="+mn-ea"/>
                <a:cs typeface="ＭＳ Ｐゴシック" charset="0"/>
              </a:rPr>
              <a:t>2 Mbps</a:t>
            </a:r>
          </a:p>
          <a:p>
            <a:pPr marL="742950" lvl="1" indent="-285750">
              <a:lnSpc>
                <a:spcPct val="85000"/>
              </a:lnSpc>
              <a:spcBef>
                <a:spcPct val="20000"/>
              </a:spcBef>
              <a:buClr>
                <a:srgbClr val="000099"/>
              </a:buClr>
              <a:buFont typeface="Comic Sans MS" panose="030F0702030302020204" pitchFamily="66" charset="0"/>
              <a:buChar char="­"/>
              <a:defRPr/>
            </a:pPr>
            <a:endParaRPr lang="en-US" dirty="0">
              <a:solidFill>
                <a:srgbClr val="0000FF"/>
              </a:solidFill>
              <a:latin typeface="+mn-ea"/>
              <a:cs typeface="ＭＳ Ｐゴシック" charset="0"/>
            </a:endParaRPr>
          </a:p>
          <a:p>
            <a:pPr marL="342900" indent="-342900">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有线网络</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光纤连接家庭到</a:t>
            </a:r>
            <a:r>
              <a:rPr lang="en-US" dirty="0">
                <a:solidFill>
                  <a:srgbClr val="0000FF"/>
                </a:solidFill>
                <a:latin typeface="+mn-ea"/>
                <a:cs typeface="ＭＳ Ｐゴシック" charset="0"/>
              </a:rPr>
              <a:t> ISP </a:t>
            </a:r>
            <a:r>
              <a:rPr lang="zh-CN" altLang="en-US" dirty="0">
                <a:solidFill>
                  <a:srgbClr val="0000FF"/>
                </a:solidFill>
                <a:latin typeface="+mn-ea"/>
                <a:cs typeface="ＭＳ Ｐゴシック" charset="0"/>
              </a:rPr>
              <a:t>路由器</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家庭</a:t>
            </a:r>
            <a:r>
              <a:rPr lang="en-US" dirty="0">
                <a:latin typeface="+mn-ea"/>
                <a:cs typeface="ＭＳ Ｐゴシック" charset="0"/>
              </a:rPr>
              <a:t> </a:t>
            </a:r>
            <a:r>
              <a:rPr lang="zh-CN" altLang="en-US" i="1" dirty="0">
                <a:solidFill>
                  <a:srgbClr val="CC0000"/>
                </a:solidFill>
                <a:latin typeface="+mn-ea"/>
                <a:cs typeface="ＭＳ Ｐゴシック" charset="0"/>
              </a:rPr>
              <a:t>共享接入网络</a:t>
            </a:r>
            <a:r>
              <a:rPr lang="en-US" dirty="0">
                <a:solidFill>
                  <a:srgbClr val="FF0000"/>
                </a:solidFill>
                <a:latin typeface="+mn-ea"/>
                <a:cs typeface="ＭＳ Ｐゴシック" charset="0"/>
              </a:rPr>
              <a:t> </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到有线头端</a:t>
            </a:r>
            <a:r>
              <a:rPr lang="en-US" dirty="0">
                <a:solidFill>
                  <a:srgbClr val="0000FF"/>
                </a:solidFill>
                <a:latin typeface="+mn-ea"/>
                <a:cs typeface="ＭＳ Ｐゴシック" charset="0"/>
              </a:rPr>
              <a:t> </a:t>
            </a: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与</a:t>
            </a:r>
            <a:r>
              <a:rPr lang="en-US" dirty="0">
                <a:solidFill>
                  <a:srgbClr val="0000FF"/>
                </a:solidFill>
                <a:latin typeface="+mn-ea"/>
                <a:cs typeface="ＭＳ Ｐゴシック" charset="0"/>
              </a:rPr>
              <a:t> DSL </a:t>
            </a:r>
            <a:r>
              <a:rPr lang="zh-CN" altLang="en-US" dirty="0">
                <a:solidFill>
                  <a:srgbClr val="0000FF"/>
                </a:solidFill>
                <a:latin typeface="+mn-ea"/>
                <a:cs typeface="ＭＳ Ｐゴシック" charset="0"/>
              </a:rPr>
              <a:t>专线接入中心局不同</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defRPr/>
            </a:pPr>
            <a:endParaRPr lang="en-US" sz="2000" dirty="0">
              <a:latin typeface="+mn-ea"/>
              <a:cs typeface="ＭＳ Ｐゴシック" charset="0"/>
            </a:endParaRPr>
          </a:p>
        </p:txBody>
      </p:sp>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223" name="Title 41">
            <a:extLst>
              <a:ext uri="{FF2B5EF4-FFF2-40B4-BE49-F238E27FC236}">
                <a16:creationId xmlns:a16="http://schemas.microsoft.com/office/drawing/2014/main" id="{22939899-0C53-417A-BCF4-5ACEC092C853}"/>
              </a:ext>
            </a:extLst>
          </p:cNvPr>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pic>
        <p:nvPicPr>
          <p:cNvPr id="224" name="Picture 325" descr="underline_base">
            <a:extLst>
              <a:ext uri="{FF2B5EF4-FFF2-40B4-BE49-F238E27FC236}">
                <a16:creationId xmlns:a16="http://schemas.microsoft.com/office/drawing/2014/main" id="{8902A8CB-797A-455A-B95D-4EAED918031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379401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家庭网络</a:t>
            </a:r>
            <a:endParaRPr lang="en-US" altLang="zh-CN" sz="3600" dirty="0">
              <a:solidFill>
                <a:srgbClr val="000099"/>
              </a:solidFill>
              <a:latin typeface="+mj-ea"/>
              <a:ea typeface="+mj-ea"/>
            </a:endParaRP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3794017" cy="1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289" name="Text Box 26"/>
          <p:cNvSpPr txBox="1">
            <a:spLocks noChangeArrowheads="1"/>
          </p:cNvSpPr>
          <p:nvPr/>
        </p:nvSpPr>
        <p:spPr bwMode="auto">
          <a:xfrm>
            <a:off x="7429500" y="3178175"/>
            <a:ext cx="28971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发送</a:t>
            </a:r>
            <a:r>
              <a:rPr lang="en-US" altLang="zh-CN" sz="2000" dirty="0">
                <a:solidFill>
                  <a:srgbClr val="000099"/>
                </a:solidFill>
                <a:latin typeface="+mn-ea"/>
                <a:ea typeface="+mn-ea"/>
              </a:rPr>
              <a:t>/</a:t>
            </a:r>
            <a:r>
              <a:rPr lang="zh-CN" altLang="en-US" sz="2000" dirty="0">
                <a:solidFill>
                  <a:srgbClr val="000099"/>
                </a:solidFill>
                <a:latin typeface="+mn-ea"/>
                <a:ea typeface="+mn-ea"/>
              </a:rPr>
              <a:t>接收</a:t>
            </a:r>
            <a:r>
              <a:rPr lang="en-US" altLang="zh-CN" sz="2000" dirty="0">
                <a:solidFill>
                  <a:srgbClr val="000099"/>
                </a:solidFill>
                <a:latin typeface="+mn-ea"/>
                <a:ea typeface="+mn-ea"/>
              </a:rPr>
              <a:t> </a:t>
            </a:r>
            <a:r>
              <a:rPr lang="zh-CN" altLang="en-US" sz="2000" dirty="0">
                <a:solidFill>
                  <a:srgbClr val="0000FF"/>
                </a:solidFill>
                <a:latin typeface="+mn-ea"/>
                <a:ea typeface="+mn-ea"/>
              </a:rPr>
              <a:t>头端</a:t>
            </a:r>
            <a:r>
              <a:rPr lang="en-US" altLang="zh-CN" sz="2000" dirty="0">
                <a:solidFill>
                  <a:srgbClr val="000099"/>
                </a:solidFill>
                <a:latin typeface="+mn-ea"/>
                <a:ea typeface="+mn-ea"/>
              </a:rPr>
              <a:t> </a:t>
            </a:r>
            <a:r>
              <a:rPr lang="zh-CN" altLang="en-US" sz="2000" dirty="0">
                <a:solidFill>
                  <a:srgbClr val="000099"/>
                </a:solidFill>
                <a:latin typeface="+mn-ea"/>
                <a:ea typeface="+mn-ea"/>
              </a:rPr>
              <a:t>或</a:t>
            </a:r>
            <a:endParaRPr lang="en-US" altLang="zh-CN" sz="2000" dirty="0">
              <a:solidFill>
                <a:srgbClr val="000099"/>
              </a:solidFill>
              <a:latin typeface="+mn-ea"/>
              <a:ea typeface="+mn-ea"/>
            </a:endParaRPr>
          </a:p>
          <a:p>
            <a:pPr algn="ctr">
              <a:lnSpc>
                <a:spcPct val="85000"/>
              </a:lnSpc>
            </a:pPr>
            <a:r>
              <a:rPr lang="zh-CN" altLang="en-US" sz="2000" dirty="0">
                <a:solidFill>
                  <a:srgbClr val="0000FF"/>
                </a:solidFill>
                <a:latin typeface="+mn-ea"/>
                <a:ea typeface="+mn-ea"/>
              </a:rPr>
              <a:t>中心局</a:t>
            </a:r>
            <a:endParaRPr lang="en-US" altLang="zh-CN" sz="2000" dirty="0">
              <a:solidFill>
                <a:srgbClr val="0000FF"/>
              </a:solidFill>
              <a:latin typeface="+mn-ea"/>
              <a:ea typeface="+mn-ea"/>
            </a:endParaRP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7" name="Group 138"/>
          <p:cNvGrpSpPr>
            <a:grpSpLocks/>
          </p:cNvGrpSpPr>
          <p:nvPr/>
        </p:nvGrpSpPr>
        <p:grpSpPr bwMode="auto">
          <a:xfrm>
            <a:off x="6850063" y="3703639"/>
            <a:ext cx="2593975" cy="1268412"/>
            <a:chOff x="3355" y="2333"/>
            <a:chExt cx="1634" cy="799"/>
          </a:xfrm>
        </p:grpSpPr>
        <p:sp>
          <p:nvSpPr>
            <p:cNvPr id="43083" name="Text Box 39"/>
            <p:cNvSpPr txBox="1">
              <a:spLocks noChangeArrowheads="1"/>
            </p:cNvSpPr>
            <p:nvPr/>
          </p:nvSpPr>
          <p:spPr bwMode="auto">
            <a:xfrm>
              <a:off x="3355" y="2934"/>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有线或 </a:t>
              </a:r>
              <a:r>
                <a:rPr lang="en-US" altLang="zh-CN" sz="1800" dirty="0">
                  <a:solidFill>
                    <a:srgbClr val="000099"/>
                  </a:solidFill>
                  <a:latin typeface="+mn-ea"/>
                  <a:ea typeface="+mn-ea"/>
                </a:rPr>
                <a:t>DSL </a:t>
              </a:r>
              <a:r>
                <a:rPr lang="zh-CN" altLang="en-US" sz="1800" dirty="0">
                  <a:solidFill>
                    <a:srgbClr val="000099"/>
                  </a:solidFill>
                  <a:latin typeface="+mn-ea"/>
                  <a:ea typeface="+mn-ea"/>
                </a:rPr>
                <a:t>调制解调器</a:t>
              </a:r>
              <a:endParaRPr lang="en-US" altLang="zh-CN" sz="1800" dirty="0">
                <a:solidFill>
                  <a:srgbClr val="000099"/>
                </a:solidFill>
                <a:latin typeface="+mn-ea"/>
                <a:ea typeface="+mn-ea"/>
              </a:endParaRP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8" name="Group 139"/>
          <p:cNvGrpSpPr>
            <a:grpSpLocks/>
          </p:cNvGrpSpPr>
          <p:nvPr/>
        </p:nvGrpSpPr>
        <p:grpSpPr bwMode="auto">
          <a:xfrm>
            <a:off x="5584826" y="3695700"/>
            <a:ext cx="2593975" cy="1781175"/>
            <a:chOff x="2558" y="2328"/>
            <a:chExt cx="1634" cy="1122"/>
          </a:xfrm>
        </p:grpSpPr>
        <p:sp>
          <p:nvSpPr>
            <p:cNvPr id="43081" name="Text Box 39"/>
            <p:cNvSpPr txBox="1">
              <a:spLocks noChangeArrowheads="1"/>
            </p:cNvSpPr>
            <p:nvPr/>
          </p:nvSpPr>
          <p:spPr bwMode="auto">
            <a:xfrm>
              <a:off x="2558" y="3252"/>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路由器</a:t>
              </a:r>
              <a:r>
                <a:rPr lang="en-US" altLang="zh-CN" sz="1800" dirty="0">
                  <a:solidFill>
                    <a:srgbClr val="000099"/>
                  </a:solidFill>
                  <a:latin typeface="+mn-ea"/>
                  <a:ea typeface="+mn-ea"/>
                </a:rPr>
                <a:t>, </a:t>
              </a:r>
              <a:r>
                <a:rPr lang="zh-CN" altLang="en-US" sz="1800" dirty="0">
                  <a:solidFill>
                    <a:srgbClr val="000099"/>
                  </a:solidFill>
                  <a:latin typeface="+mn-ea"/>
                  <a:ea typeface="+mn-ea"/>
                </a:rPr>
                <a:t>防火墙</a:t>
              </a:r>
              <a:r>
                <a:rPr lang="en-US" altLang="zh-CN" sz="1800" dirty="0">
                  <a:solidFill>
                    <a:srgbClr val="000099"/>
                  </a:solidFill>
                  <a:latin typeface="+mn-ea"/>
                  <a:ea typeface="+mn-ea"/>
                </a:rPr>
                <a:t>,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有线以太网</a:t>
              </a:r>
              <a:r>
                <a:rPr lang="en-US" altLang="zh-CN" sz="1800" dirty="0">
                  <a:solidFill>
                    <a:srgbClr val="000099"/>
                  </a:solidFill>
                  <a:latin typeface="+mn-ea"/>
                  <a:ea typeface="+mn-ea"/>
                </a:rPr>
                <a:t>(1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zh-CN" altLang="en-US" sz="1800" dirty="0">
                  <a:solidFill>
                    <a:srgbClr val="000099"/>
                  </a:solidFill>
                  <a:latin typeface="+mn-ea"/>
                  <a:ea typeface="+mn-ea"/>
                </a:rPr>
                <a:t>无线</a:t>
              </a:r>
              <a:r>
                <a:rPr lang="en-US" altLang="zh-CN" sz="1800" dirty="0">
                  <a:solidFill>
                    <a:srgbClr val="000099"/>
                  </a:solidFill>
                  <a:latin typeface="+mn-ea"/>
                  <a:ea typeface="+mn-ea"/>
                </a:rPr>
                <a:t>AP (</a:t>
              </a:r>
              <a:r>
                <a:rPr lang="zh-CN" altLang="en-US" sz="1800" dirty="0">
                  <a:solidFill>
                    <a:srgbClr val="000099"/>
                  </a:solidFill>
                  <a:latin typeface="+mn-ea"/>
                  <a:ea typeface="+mn-ea"/>
                </a:rPr>
                <a:t>接入</a:t>
              </a:r>
              <a:r>
                <a:rPr lang="en-US" altLang="zh-CN" sz="1800" dirty="0">
                  <a:solidFill>
                    <a:srgbClr val="000099"/>
                  </a:solidFill>
                  <a:latin typeface="+mn-ea"/>
                  <a:ea typeface="+mn-ea"/>
                </a:rPr>
                <a:t> </a:t>
              </a:r>
            </a:p>
            <a:p>
              <a:pPr algn="r">
                <a:lnSpc>
                  <a:spcPct val="80000"/>
                </a:lnSpc>
              </a:pPr>
              <a:r>
                <a:rPr lang="en-US" altLang="zh-CN" sz="1800" dirty="0">
                  <a:solidFill>
                    <a:srgbClr val="000099"/>
                  </a:solidFill>
                  <a:latin typeface="+mn-ea"/>
                  <a:ea typeface="+mn-ea"/>
                </a:rPr>
                <a:t>Point, 54 Mbps)</a:t>
              </a:r>
            </a:p>
          </p:txBody>
        </p:sp>
      </p:grpSp>
      <p:sp>
        <p:nvSpPr>
          <p:cNvPr id="11406" name="Text Box 142"/>
          <p:cNvSpPr txBox="1">
            <a:spLocks noChangeArrowheads="1"/>
          </p:cNvSpPr>
          <p:nvPr/>
        </p:nvSpPr>
        <p:spPr bwMode="auto">
          <a:xfrm>
            <a:off x="2454951" y="13033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zh-CN" altLang="en-US" sz="2000" dirty="0">
                <a:solidFill>
                  <a:srgbClr val="000099"/>
                </a:solidFill>
                <a:latin typeface="+mn-ea"/>
                <a:ea typeface="+mn-ea"/>
              </a:rPr>
              <a:t>无线设备</a:t>
            </a:r>
            <a:endParaRPr lang="en-US" altLang="zh-CN" sz="2000" dirty="0">
              <a:solidFill>
                <a:srgbClr val="000099"/>
              </a:solidFill>
              <a:latin typeface="+mn-ea"/>
              <a:ea typeface="+mn-ea"/>
            </a:endParaRP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2" name="Group 150"/>
          <p:cNvGrpSpPr>
            <a:grpSpLocks/>
          </p:cNvGrpSpPr>
          <p:nvPr/>
        </p:nvGrpSpPr>
        <p:grpSpPr bwMode="auto">
          <a:xfrm>
            <a:off x="1258886" y="3532188"/>
            <a:ext cx="2032003" cy="511175"/>
            <a:chOff x="-167" y="2225"/>
            <a:chExt cx="1280" cy="322"/>
          </a:xfrm>
        </p:grpSpPr>
        <p:sp>
          <p:nvSpPr>
            <p:cNvPr id="43073" name="Text Box 148"/>
            <p:cNvSpPr txBox="1">
              <a:spLocks noChangeArrowheads="1"/>
            </p:cNvSpPr>
            <p:nvPr/>
          </p:nvSpPr>
          <p:spPr bwMode="auto">
            <a:xfrm>
              <a:off x="-167" y="2357"/>
              <a:ext cx="128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常整合到单一盒子中</a:t>
              </a:r>
              <a:endParaRPr lang="en-US" altLang="zh-CN" sz="1600" dirty="0">
                <a:solidFill>
                  <a:srgbClr val="000099"/>
                </a:solidFill>
                <a:latin typeface="+mn-ea"/>
                <a:ea typeface="+mn-ea"/>
              </a:endParaRP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4796981" cy="765175"/>
          </a:xfrm>
        </p:spPr>
        <p:txBody>
          <a:bodyPr>
            <a:normAutofit/>
          </a:bodyPr>
          <a:lstStyle/>
          <a:p>
            <a:pPr algn="ctr" eaLnBrk="1" hangingPunct="1"/>
            <a:r>
              <a:rPr lang="zh-CN" altLang="en-US" sz="4000" dirty="0">
                <a:latin typeface="+mj-ea"/>
                <a:ea typeface="+mj-ea"/>
              </a:rPr>
              <a:t>企业接入网</a:t>
            </a:r>
            <a:r>
              <a:rPr lang="en-US" altLang="zh-CN" sz="4000" dirty="0">
                <a:latin typeface="+mj-ea"/>
                <a:ea typeface="+mj-ea"/>
              </a:rPr>
              <a:t> (</a:t>
            </a:r>
            <a:r>
              <a:rPr lang="zh-CN" altLang="en-US" sz="4000" dirty="0">
                <a:latin typeface="+mj-ea"/>
                <a:ea typeface="+mj-ea"/>
              </a:rPr>
              <a:t>以太网</a:t>
            </a:r>
            <a:r>
              <a:rPr lang="en-US" altLang="zh-CN" sz="4000" dirty="0">
                <a:latin typeface="+mj-ea"/>
                <a:ea typeface="+mj-ea"/>
              </a:rPr>
              <a:t>)</a:t>
            </a:r>
          </a:p>
        </p:txBody>
      </p:sp>
      <p:sp>
        <p:nvSpPr>
          <p:cNvPr id="58371" name="Content Placeholder 52"/>
          <p:cNvSpPr>
            <a:spLocks noGrp="1"/>
          </p:cNvSpPr>
          <p:nvPr>
            <p:ph idx="4294967295"/>
          </p:nvPr>
        </p:nvSpPr>
        <p:spPr>
          <a:xfrm>
            <a:off x="2147123" y="4757044"/>
            <a:ext cx="8413373" cy="1696292"/>
          </a:xfrm>
        </p:spPr>
        <p:txBody>
          <a:bodyPr>
            <a:normAutofit fontScale="92500" lnSpcReduction="20000"/>
          </a:bodyPr>
          <a:lstStyle/>
          <a:p>
            <a:pPr marL="287338" indent="-287338">
              <a:buFont typeface="Wingdings" charset="2"/>
              <a:buChar char="§"/>
              <a:defRPr/>
            </a:pPr>
            <a:r>
              <a:rPr lang="zh-CN" altLang="en-US" sz="2400" dirty="0">
                <a:latin typeface="+mn-ea"/>
                <a:ea typeface="+mn-ea"/>
              </a:rPr>
              <a:t>通常用于公司，大学校园等</a:t>
            </a:r>
            <a:endParaRPr lang="en-US" sz="2400" dirty="0">
              <a:latin typeface="+mn-ea"/>
              <a:ea typeface="+mn-ea"/>
            </a:endParaRPr>
          </a:p>
          <a:p>
            <a:pPr marL="287338" lvl="1" indent="-287338">
              <a:buSzPct val="100000"/>
              <a:buFont typeface="Wingdings" charset="2"/>
              <a:buChar char="§"/>
              <a:defRPr/>
            </a:pPr>
            <a:r>
              <a:rPr lang="en-US" dirty="0">
                <a:latin typeface="+mn-ea"/>
                <a:ea typeface="+mn-ea"/>
              </a:rPr>
              <a:t>10 Mbps, 100Mbps, 1Gbps, 10Gbps </a:t>
            </a:r>
            <a:r>
              <a:rPr lang="zh-CN" altLang="en-US" dirty="0">
                <a:latin typeface="+mn-ea"/>
                <a:ea typeface="+mn-ea"/>
              </a:rPr>
              <a:t>传输速率</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今天端系统通常连接到以太网交换机</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工业以太网</a:t>
            </a:r>
            <a:r>
              <a:rPr lang="en-US" dirty="0">
                <a:latin typeface="+mn-ea"/>
                <a:ea typeface="+mn-ea"/>
              </a:rPr>
              <a:t> – </a:t>
            </a:r>
            <a:r>
              <a:rPr lang="zh-CN" altLang="en-US" dirty="0">
                <a:latin typeface="+mn-ea"/>
                <a:ea typeface="+mn-ea"/>
              </a:rPr>
              <a:t>将以太网应用于工业环境，使用的协议提供仲裁及实时控制</a:t>
            </a:r>
            <a:endParaRPr lang="en-US" dirty="0">
              <a:latin typeface="+mn-ea"/>
              <a:ea typeface="+mn-ea"/>
            </a:endParaRPr>
          </a:p>
          <a:p>
            <a:pPr eaLnBrk="1" hangingPunct="1">
              <a:buFont typeface="Wingdings" charset="2"/>
              <a:buChar char="§"/>
              <a:defRPr/>
            </a:pPr>
            <a:endParaRPr lang="en-US" sz="2400" dirty="0">
              <a:latin typeface="+mn-ea"/>
              <a:ea typeface="+mn-ea"/>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704547" y="3538538"/>
            <a:ext cx="9541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以太网</a:t>
            </a:r>
            <a:endParaRPr lang="en-US" altLang="zh-CN" sz="2000" dirty="0">
              <a:solidFill>
                <a:srgbClr val="000099"/>
              </a:solidFill>
              <a:latin typeface="+mn-ea"/>
              <a:ea typeface="+mn-ea"/>
            </a:endParaRPr>
          </a:p>
          <a:p>
            <a:pPr algn="ctr">
              <a:lnSpc>
                <a:spcPct val="85000"/>
              </a:lnSpc>
            </a:pPr>
            <a:r>
              <a:rPr lang="zh-CN" altLang="en-US" sz="2000" dirty="0">
                <a:solidFill>
                  <a:srgbClr val="000099"/>
                </a:solidFill>
                <a:latin typeface="+mn-ea"/>
                <a:ea typeface="+mn-ea"/>
              </a:rPr>
              <a:t>交换机</a:t>
            </a:r>
            <a:endParaRPr lang="en-US" altLang="zh-CN" sz="2000" dirty="0">
              <a:solidFill>
                <a:srgbClr val="000099"/>
              </a:solidFill>
              <a:latin typeface="+mn-ea"/>
              <a:ea typeface="+mn-ea"/>
            </a:endParaRP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452727" y="3552825"/>
            <a:ext cx="1539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a:t>
            </a:r>
            <a:r>
              <a:rPr lang="en-US" altLang="zh-CN" sz="2000" dirty="0">
                <a:solidFill>
                  <a:srgbClr val="000099"/>
                </a:solidFill>
                <a:latin typeface="+mn-ea"/>
                <a:ea typeface="+mn-ea"/>
              </a:rPr>
              <a:t> mail,</a:t>
            </a:r>
          </a:p>
          <a:p>
            <a:pPr algn="ctr">
              <a:lnSpc>
                <a:spcPct val="85000"/>
              </a:lnSpc>
            </a:pPr>
            <a:r>
              <a:rPr lang="en-US" altLang="zh-CN" sz="2000" dirty="0">
                <a:solidFill>
                  <a:srgbClr val="000099"/>
                </a:solidFill>
                <a:latin typeface="+mn-ea"/>
                <a:ea typeface="+mn-ea"/>
              </a:rPr>
              <a:t>web </a:t>
            </a:r>
            <a:r>
              <a:rPr lang="zh-CN" altLang="en-US" sz="2000" dirty="0">
                <a:solidFill>
                  <a:srgbClr val="000099"/>
                </a:solidFill>
                <a:latin typeface="+mn-ea"/>
                <a:ea typeface="+mn-ea"/>
              </a:rPr>
              <a:t>服务器</a:t>
            </a:r>
            <a:endParaRPr lang="en-US" altLang="zh-CN" sz="2000" dirty="0">
              <a:solidFill>
                <a:srgbClr val="000099"/>
              </a:solidFill>
              <a:latin typeface="+mn-ea"/>
              <a:ea typeface="+mn-ea"/>
            </a:endParaRPr>
          </a:p>
        </p:txBody>
      </p:sp>
      <p:sp>
        <p:nvSpPr>
          <p:cNvPr id="45079" name="Text Box 346"/>
          <p:cNvSpPr txBox="1">
            <a:spLocks noChangeArrowheads="1"/>
          </p:cNvSpPr>
          <p:nvPr/>
        </p:nvSpPr>
        <p:spPr bwMode="auto">
          <a:xfrm>
            <a:off x="8216793" y="2986089"/>
            <a:ext cx="14670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机构路由器</a:t>
            </a:r>
            <a:endParaRPr lang="en-US" altLang="zh-CN" sz="2000" dirty="0">
              <a:solidFill>
                <a:srgbClr val="000099"/>
              </a:solidFill>
              <a:latin typeface="+mn-ea"/>
              <a:ea typeface="+mn-ea"/>
            </a:endParaRP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8339282" y="2320926"/>
            <a:ext cx="157927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机构连接到</a:t>
            </a:r>
            <a:r>
              <a:rPr lang="en-US" altLang="zh-CN" sz="2000" dirty="0">
                <a:solidFill>
                  <a:srgbClr val="000099"/>
                </a:solidFill>
                <a:latin typeface="+mn-ea"/>
                <a:ea typeface="+mn-ea"/>
              </a:rPr>
              <a:t> </a:t>
            </a:r>
          </a:p>
          <a:p>
            <a:pPr algn="ctr">
              <a:lnSpc>
                <a:spcPct val="85000"/>
              </a:lnSpc>
            </a:pPr>
            <a:r>
              <a:rPr lang="en-US" altLang="zh-CN" sz="2000" dirty="0">
                <a:solidFill>
                  <a:srgbClr val="000099"/>
                </a:solidFill>
                <a:latin typeface="+mn-ea"/>
                <a:ea typeface="+mn-ea"/>
              </a:rPr>
              <a:t>ISP (</a:t>
            </a:r>
            <a:r>
              <a:rPr lang="zh-CN" altLang="en-US" sz="2000" dirty="0">
                <a:solidFill>
                  <a:srgbClr val="000099"/>
                </a:solidFill>
                <a:latin typeface="+mn-ea"/>
                <a:ea typeface="+mn-ea"/>
              </a:rPr>
              <a:t>互联网</a:t>
            </a:r>
            <a:r>
              <a:rPr lang="en-US" altLang="zh-CN" sz="2000" dirty="0">
                <a:solidFill>
                  <a:srgbClr val="000099"/>
                </a:solidFill>
                <a:latin typeface="+mn-ea"/>
                <a:ea typeface="+mn-ea"/>
              </a:rPr>
              <a:t>)</a:t>
            </a:r>
          </a:p>
          <a:p>
            <a:pPr algn="ctr">
              <a:lnSpc>
                <a:spcPct val="85000"/>
              </a:lnSpc>
            </a:pPr>
            <a:endParaRPr lang="en-US" altLang="zh-CN" sz="2000" dirty="0">
              <a:solidFill>
                <a:srgbClr val="000099"/>
              </a:solidFill>
              <a:latin typeface="+mn-ea"/>
              <a:ea typeface="+mn-ea"/>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4818913" cy="1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2558124" cy="984250"/>
          </a:xfrm>
        </p:spPr>
        <p:txBody>
          <a:bodyPr/>
          <a:lstStyle/>
          <a:p>
            <a:pPr algn="ctr" eaLnBrk="1" hangingPunct="1"/>
            <a:r>
              <a:rPr lang="zh-CN" altLang="en-US" sz="3600" dirty="0"/>
              <a:t>无线接入网</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a:bodyPr>
          <a:lstStyle/>
          <a:p>
            <a:pPr>
              <a:buFont typeface="Wingdings" panose="05000000000000000000" pitchFamily="2" charset="2"/>
              <a:buChar char="n"/>
            </a:pPr>
            <a:r>
              <a:rPr lang="zh-CN" altLang="en-US" sz="2400" dirty="0">
                <a:latin typeface="+mj-ea"/>
                <a:ea typeface="+mj-ea"/>
              </a:rPr>
              <a:t>共享</a:t>
            </a:r>
            <a:r>
              <a:rPr lang="zh-CN" altLang="en-US" sz="2400" dirty="0">
                <a:solidFill>
                  <a:srgbClr val="FF0000"/>
                </a:solidFill>
                <a:latin typeface="+mj-ea"/>
                <a:ea typeface="+mj-ea"/>
              </a:rPr>
              <a:t>无线</a:t>
            </a:r>
            <a:r>
              <a:rPr lang="zh-CN" altLang="en-US" sz="2400" dirty="0">
                <a:latin typeface="+mj-ea"/>
                <a:ea typeface="+mj-ea"/>
              </a:rPr>
              <a:t>接入网络连接端系统到路由器</a:t>
            </a:r>
            <a:endParaRPr lang="en-US" altLang="zh-CN" sz="2400" dirty="0">
              <a:latin typeface="+mj-ea"/>
              <a:ea typeface="+mj-ea"/>
            </a:endParaRPr>
          </a:p>
          <a:p>
            <a:pPr marL="682625" lvl="1" indent="-225425"/>
            <a:r>
              <a:rPr lang="zh-CN" altLang="en-US" sz="2000" dirty="0">
                <a:latin typeface="+mj-ea"/>
                <a:ea typeface="+mj-ea"/>
              </a:rPr>
              <a:t>通过基站，亦称接入点</a:t>
            </a:r>
            <a:r>
              <a:rPr lang="en-US" altLang="zh-CN" sz="2000" dirty="0">
                <a:latin typeface="+mj-ea"/>
                <a:ea typeface="+mj-ea"/>
              </a:rPr>
              <a:t>(</a:t>
            </a:r>
            <a:r>
              <a:rPr lang="zh-CN" altLang="en-US" sz="2000" dirty="0">
                <a:latin typeface="+mj-ea"/>
                <a:ea typeface="+mj-ea"/>
              </a:rPr>
              <a:t>接入</a:t>
            </a:r>
            <a:r>
              <a:rPr lang="en-US" altLang="ja-JP" sz="2000" dirty="0">
                <a:latin typeface="+mj-ea"/>
                <a:ea typeface="+mj-ea"/>
              </a:rPr>
              <a:t> point)</a:t>
            </a:r>
            <a:endParaRPr lang="en-US" altLang="zh-CN" sz="2000" dirty="0">
              <a:latin typeface="+mj-ea"/>
              <a:ea typeface="+mj-ea"/>
            </a:endParaRPr>
          </a:p>
        </p:txBody>
      </p:sp>
      <p:pic>
        <p:nvPicPr>
          <p:cNvPr id="46084" name="Picture 7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580" y="955991"/>
            <a:ext cx="2471048" cy="7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无线局域网</a:t>
            </a:r>
            <a:r>
              <a:rPr lang="en-US" altLang="zh-CN" dirty="0">
                <a:solidFill>
                  <a:srgbClr val="CC0000"/>
                </a:solidFill>
                <a:latin typeface="+mn-ea"/>
                <a:ea typeface="+mn-ea"/>
              </a:rPr>
              <a:t>:</a:t>
            </a: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大楼内</a:t>
            </a:r>
            <a:r>
              <a:rPr lang="en-US" altLang="zh-CN" sz="2000" dirty="0">
                <a:solidFill>
                  <a:srgbClr val="000099"/>
                </a:solidFill>
                <a:latin typeface="+mn-ea"/>
                <a:ea typeface="+mn-ea"/>
              </a:rPr>
              <a:t>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802.11b/g/n/ac/ax (</a:t>
            </a:r>
            <a:r>
              <a:rPr lang="en-US" altLang="zh-CN" sz="2000" dirty="0" err="1">
                <a:solidFill>
                  <a:srgbClr val="000099"/>
                </a:solidFill>
                <a:latin typeface="+mn-ea"/>
                <a:ea typeface="+mn-ea"/>
              </a:rPr>
              <a:t>WiFi</a:t>
            </a:r>
            <a:r>
              <a:rPr lang="en-US" altLang="zh-CN" sz="2000" dirty="0">
                <a:solidFill>
                  <a:srgbClr val="000099"/>
                </a:solidFill>
                <a:latin typeface="+mn-ea"/>
                <a:ea typeface="+mn-ea"/>
              </a:rPr>
              <a:t>): 11M, 54M, 450M, 1G, 4G bps </a:t>
            </a:r>
            <a:r>
              <a:rPr lang="zh-CN" altLang="en-US" sz="2000" dirty="0">
                <a:solidFill>
                  <a:srgbClr val="000099"/>
                </a:solidFill>
                <a:latin typeface="+mn-ea"/>
                <a:ea typeface="+mn-ea"/>
              </a:rPr>
              <a:t>传输速率</a:t>
            </a:r>
            <a:endParaRPr lang="en-US" altLang="zh-CN" sz="2000" dirty="0">
              <a:solidFill>
                <a:srgbClr val="000099"/>
              </a:solidFill>
              <a:latin typeface="+mn-ea"/>
              <a:ea typeface="+mn-ea"/>
            </a:endParaRP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mn-ea"/>
              <a:ea typeface="+mn-ea"/>
            </a:endParaRPr>
          </a:p>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广域无线接入</a:t>
            </a:r>
            <a:endParaRPr lang="en-US" altLang="zh-CN" dirty="0">
              <a:solidFill>
                <a:srgbClr val="CC0000"/>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由移动运营商提供</a:t>
            </a:r>
            <a:r>
              <a:rPr lang="en-US" altLang="zh-CN" sz="2000" dirty="0">
                <a:solidFill>
                  <a:srgbClr val="000099"/>
                </a:solidFill>
                <a:latin typeface="+mn-ea"/>
                <a:ea typeface="+mn-ea"/>
              </a:rPr>
              <a:t>, 10 </a:t>
            </a:r>
            <a:r>
              <a:rPr lang="zh-CN" altLang="en-US" sz="2000" dirty="0">
                <a:solidFill>
                  <a:srgbClr val="000099"/>
                </a:solidFill>
                <a:latin typeface="+mn-ea"/>
                <a:ea typeface="+mn-ea"/>
              </a:rPr>
              <a:t>公里覆盖</a:t>
            </a:r>
            <a:endParaRPr lang="en-US" altLang="ja-JP" sz="2000" dirty="0">
              <a:solidFill>
                <a:srgbClr val="000099"/>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速率范围</a:t>
            </a:r>
            <a:r>
              <a:rPr lang="en-US" altLang="zh-CN" sz="2000" dirty="0">
                <a:solidFill>
                  <a:srgbClr val="000099"/>
                </a:solidFill>
                <a:latin typeface="+mn-ea"/>
                <a:ea typeface="+mn-ea"/>
              </a:rPr>
              <a:t> 1 </a:t>
            </a:r>
            <a:r>
              <a:rPr lang="zh-CN" altLang="en-US" sz="2000" dirty="0">
                <a:solidFill>
                  <a:srgbClr val="000099"/>
                </a:solidFill>
                <a:latin typeface="+mn-ea"/>
                <a:ea typeface="+mn-ea"/>
              </a:rPr>
              <a:t>到</a:t>
            </a:r>
            <a:r>
              <a:rPr lang="en-US" altLang="zh-CN" sz="2000" dirty="0">
                <a:solidFill>
                  <a:srgbClr val="000099"/>
                </a:solidFill>
                <a:latin typeface="+mn-ea"/>
                <a:ea typeface="+mn-ea"/>
              </a:rPr>
              <a:t> 10 Mbps </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094" name="Text Box 446"/>
          <p:cNvSpPr txBox="1">
            <a:spLocks noChangeArrowheads="1"/>
          </p:cNvSpPr>
          <p:nvPr/>
        </p:nvSpPr>
        <p:spPr bwMode="auto">
          <a:xfrm>
            <a:off x="3549866" y="608228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sp>
        <p:nvSpPr>
          <p:cNvPr id="46095" name="Text Box 447"/>
          <p:cNvSpPr txBox="1">
            <a:spLocks noChangeArrowheads="1"/>
          </p:cNvSpPr>
          <p:nvPr/>
        </p:nvSpPr>
        <p:spPr bwMode="auto">
          <a:xfrm>
            <a:off x="8235950" y="5884863"/>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1" y="198438"/>
            <a:ext cx="4752976" cy="765175"/>
          </a:xfrm>
        </p:spPr>
        <p:txBody>
          <a:bodyPr/>
          <a:lstStyle/>
          <a:p>
            <a:pPr algn="ctr" eaLnBrk="1" hangingPunct="1"/>
            <a:r>
              <a:rPr lang="zh-CN" altLang="en-US" sz="4000" dirty="0">
                <a:latin typeface="+mj-ea"/>
                <a:ea typeface="+mj-ea"/>
              </a:rPr>
              <a:t>主机</a:t>
            </a:r>
            <a:r>
              <a:rPr lang="en-US" altLang="zh-CN" sz="4000" dirty="0">
                <a:latin typeface="+mj-ea"/>
                <a:ea typeface="+mj-ea"/>
              </a:rPr>
              <a:t>: </a:t>
            </a:r>
            <a:r>
              <a:rPr lang="zh-CN" altLang="en-US" sz="4000" dirty="0">
                <a:latin typeface="+mj-ea"/>
                <a:ea typeface="+mj-ea"/>
              </a:rPr>
              <a:t>发送数据分组</a:t>
            </a:r>
            <a:endParaRPr lang="en-US" altLang="zh-CN" sz="4000" dirty="0">
              <a:latin typeface="+mj-ea"/>
              <a:ea typeface="+mj-ea"/>
            </a:endParaRPr>
          </a:p>
        </p:txBody>
      </p:sp>
      <p:sp>
        <p:nvSpPr>
          <p:cNvPr id="243750" name="Content Placeholder 52"/>
          <p:cNvSpPr>
            <a:spLocks noGrp="1"/>
          </p:cNvSpPr>
          <p:nvPr>
            <p:ph idx="4294967295"/>
          </p:nvPr>
        </p:nvSpPr>
        <p:spPr>
          <a:xfrm>
            <a:off x="1265252" y="1323975"/>
            <a:ext cx="3775075" cy="3425825"/>
          </a:xfrm>
        </p:spPr>
        <p:txBody>
          <a:bodyPr>
            <a:normAutofit fontScale="92500" lnSpcReduction="20000"/>
          </a:bodyPr>
          <a:lstStyle/>
          <a:p>
            <a:pPr marL="0" indent="0">
              <a:buNone/>
              <a:defRPr/>
            </a:pPr>
            <a:r>
              <a:rPr lang="zh-CN" altLang="en-US" sz="2400" dirty="0">
                <a:latin typeface="+mn-ea"/>
                <a:ea typeface="+mn-ea"/>
              </a:rPr>
              <a:t>主机发送功能</a:t>
            </a:r>
            <a:r>
              <a:rPr lang="en-US" sz="2400" dirty="0">
                <a:latin typeface="+mn-ea"/>
                <a:ea typeface="+mn-ea"/>
              </a:rPr>
              <a:t>:</a:t>
            </a:r>
          </a:p>
          <a:p>
            <a:pPr eaLnBrk="1" hangingPunct="1">
              <a:buFont typeface="Wingdings" charset="2"/>
              <a:buChar char="§"/>
              <a:defRPr/>
            </a:pPr>
            <a:r>
              <a:rPr lang="zh-CN" altLang="en-US" sz="2400" dirty="0">
                <a:latin typeface="+mn-ea"/>
                <a:ea typeface="+mn-ea"/>
              </a:rPr>
              <a:t>获取应用消息</a:t>
            </a:r>
            <a:r>
              <a:rPr lang="en-US" altLang="zh-CN" sz="2400" dirty="0">
                <a:latin typeface="+mn-ea"/>
                <a:ea typeface="+mn-ea"/>
              </a:rPr>
              <a:t>(</a:t>
            </a:r>
            <a:r>
              <a:rPr lang="en-US" sz="2400" dirty="0">
                <a:latin typeface="+mn-ea"/>
                <a:ea typeface="+mn-ea"/>
              </a:rPr>
              <a:t>message)</a:t>
            </a:r>
          </a:p>
          <a:p>
            <a:pPr eaLnBrk="1" hangingPunct="1">
              <a:buFont typeface="Wingdings" charset="2"/>
              <a:buChar char="§"/>
              <a:defRPr/>
            </a:pPr>
            <a:r>
              <a:rPr lang="zh-CN" altLang="en-US" sz="2400" dirty="0">
                <a:latin typeface="+mn-ea"/>
                <a:ea typeface="+mn-ea"/>
              </a:rPr>
              <a:t>将其分解为小块</a:t>
            </a:r>
            <a:r>
              <a:rPr lang="en-US" sz="2400" dirty="0">
                <a:latin typeface="+mn-ea"/>
                <a:ea typeface="+mn-ea"/>
              </a:rPr>
              <a:t>, </a:t>
            </a:r>
            <a:r>
              <a:rPr lang="zh-CN" altLang="en-US" sz="2400" dirty="0">
                <a:latin typeface="+mn-ea"/>
                <a:ea typeface="+mn-ea"/>
              </a:rPr>
              <a:t>称为</a:t>
            </a:r>
            <a:r>
              <a:rPr lang="zh-CN" altLang="en-US" sz="2400" i="1" dirty="0">
                <a:solidFill>
                  <a:srgbClr val="C00000"/>
                </a:solidFill>
                <a:latin typeface="+mn-ea"/>
                <a:ea typeface="+mn-ea"/>
              </a:rPr>
              <a:t>分组</a:t>
            </a:r>
            <a:r>
              <a:rPr lang="en-US" altLang="zh-CN" sz="2400" i="1" dirty="0">
                <a:solidFill>
                  <a:srgbClr val="C00000"/>
                </a:solidFill>
                <a:latin typeface="+mn-ea"/>
                <a:ea typeface="+mn-ea"/>
              </a:rPr>
              <a:t>(p</a:t>
            </a:r>
            <a:r>
              <a:rPr lang="en-US" sz="2400" i="1" dirty="0">
                <a:solidFill>
                  <a:srgbClr val="C00000"/>
                </a:solidFill>
                <a:latin typeface="+mn-ea"/>
                <a:ea typeface="+mn-ea"/>
              </a:rPr>
              <a:t>ackets)</a:t>
            </a:r>
            <a:r>
              <a:rPr lang="en-US" sz="2400" dirty="0">
                <a:latin typeface="+mn-ea"/>
                <a:ea typeface="+mn-ea"/>
              </a:rPr>
              <a:t>, </a:t>
            </a:r>
            <a:r>
              <a:rPr lang="zh-CN" altLang="en-US" sz="2400" dirty="0">
                <a:latin typeface="+mn-ea"/>
                <a:ea typeface="+mn-ea"/>
              </a:rPr>
              <a:t>长度 </a:t>
            </a:r>
            <a:r>
              <a:rPr lang="en-US" sz="2400" i="1" dirty="0">
                <a:solidFill>
                  <a:srgbClr val="C00000"/>
                </a:solidFill>
                <a:latin typeface="Times New Roman" panose="02020603050405020304" pitchFamily="18" charset="0"/>
                <a:ea typeface="+mn-ea"/>
                <a:cs typeface="Times New Roman" panose="02020603050405020304" pitchFamily="18" charset="0"/>
              </a:rPr>
              <a:t>L</a:t>
            </a:r>
            <a:r>
              <a:rPr lang="en-US" sz="2400" dirty="0">
                <a:latin typeface="+mn-ea"/>
                <a:ea typeface="+mn-ea"/>
              </a:rPr>
              <a:t> </a:t>
            </a:r>
            <a:r>
              <a:rPr lang="zh-CN" altLang="en-US" sz="2400" dirty="0">
                <a:latin typeface="+mn-ea"/>
                <a:ea typeface="+mn-ea"/>
              </a:rPr>
              <a:t>比特</a:t>
            </a:r>
            <a:endParaRPr lang="en-US" sz="2400" dirty="0">
              <a:latin typeface="+mn-ea"/>
              <a:ea typeface="+mn-ea"/>
            </a:endParaRPr>
          </a:p>
          <a:p>
            <a:pPr>
              <a:buFont typeface="Wingdings" charset="2"/>
              <a:buChar char="§"/>
              <a:defRPr/>
            </a:pPr>
            <a:r>
              <a:rPr lang="zh-CN" altLang="en-US" sz="2400" dirty="0">
                <a:latin typeface="+mn-ea"/>
                <a:ea typeface="+mn-ea"/>
              </a:rPr>
              <a:t>以</a:t>
            </a:r>
            <a:r>
              <a:rPr lang="zh-CN" altLang="en-US" sz="2400" i="1" dirty="0">
                <a:solidFill>
                  <a:srgbClr val="C00000"/>
                </a:solidFill>
                <a:latin typeface="+mn-ea"/>
                <a:ea typeface="+mn-ea"/>
              </a:rPr>
              <a:t>传输速率 </a:t>
            </a:r>
            <a:r>
              <a:rPr lang="en-US" altLang="zh-CN" sz="2400" i="1" dirty="0">
                <a:solidFill>
                  <a:srgbClr val="C00000"/>
                </a:solidFill>
                <a:latin typeface="Times New Roman" panose="02020603050405020304" pitchFamily="18" charset="0"/>
                <a:ea typeface="+mn-ea"/>
                <a:cs typeface="Times New Roman" panose="02020603050405020304" pitchFamily="18" charset="0"/>
              </a:rPr>
              <a:t>R</a:t>
            </a:r>
            <a:r>
              <a:rPr lang="en-US" altLang="zh-CN" sz="2400" i="1" dirty="0">
                <a:solidFill>
                  <a:srgbClr val="C00000"/>
                </a:solidFill>
                <a:latin typeface="+mn-ea"/>
                <a:ea typeface="+mn-ea"/>
              </a:rPr>
              <a:t> </a:t>
            </a:r>
            <a:r>
              <a:rPr lang="zh-CN" altLang="en-US" sz="2400" dirty="0">
                <a:latin typeface="+mn-ea"/>
                <a:ea typeface="+mn-ea"/>
              </a:rPr>
              <a:t>传输分组到接入网</a:t>
            </a:r>
            <a:endParaRPr lang="en-US" sz="2400" i="1" dirty="0">
              <a:solidFill>
                <a:srgbClr val="C00000"/>
              </a:solidFill>
              <a:latin typeface="+mn-ea"/>
              <a:ea typeface="+mn-ea"/>
            </a:endParaRPr>
          </a:p>
          <a:p>
            <a:pPr marL="682625" lvl="1" indent="-225425">
              <a:buFont typeface="Arial"/>
              <a:buChar char="•"/>
              <a:defRPr/>
            </a:pPr>
            <a:r>
              <a:rPr lang="zh-CN" altLang="en-US" dirty="0">
                <a:latin typeface="+mn-ea"/>
                <a:ea typeface="+mn-ea"/>
              </a:rPr>
              <a:t>链路传输率</a:t>
            </a:r>
            <a:r>
              <a:rPr lang="en-US" altLang="zh-CN" dirty="0">
                <a:latin typeface="+mn-ea"/>
                <a:ea typeface="+mn-ea"/>
              </a:rPr>
              <a:t>(</a:t>
            </a:r>
            <a:r>
              <a:rPr lang="en-US" dirty="0">
                <a:latin typeface="+mn-ea"/>
                <a:ea typeface="+mn-ea"/>
              </a:rPr>
              <a:t>link transmission rate), </a:t>
            </a:r>
            <a:r>
              <a:rPr lang="zh-CN" altLang="en-US" dirty="0">
                <a:latin typeface="+mn-ea"/>
                <a:ea typeface="+mn-ea"/>
              </a:rPr>
              <a:t>亦称</a:t>
            </a:r>
            <a:r>
              <a:rPr lang="en-US" dirty="0">
                <a:latin typeface="+mn-ea"/>
                <a:ea typeface="+mn-ea"/>
              </a:rPr>
              <a:t> </a:t>
            </a:r>
            <a:r>
              <a:rPr lang="zh-CN" altLang="en-US" dirty="0">
                <a:latin typeface="+mn-ea"/>
                <a:ea typeface="+mn-ea"/>
              </a:rPr>
              <a:t>链路容量</a:t>
            </a:r>
            <a:r>
              <a:rPr lang="en-US" altLang="zh-CN" dirty="0">
                <a:latin typeface="+mn-ea"/>
                <a:ea typeface="+mn-ea"/>
              </a:rPr>
              <a:t>(</a:t>
            </a:r>
            <a:r>
              <a:rPr lang="en-US" dirty="0">
                <a:latin typeface="+mn-ea"/>
                <a:ea typeface="+mn-ea"/>
              </a:rPr>
              <a:t>link </a:t>
            </a:r>
            <a:r>
              <a:rPr lang="en-US" i="1" dirty="0">
                <a:solidFill>
                  <a:srgbClr val="C00000"/>
                </a:solidFill>
                <a:latin typeface="+mn-ea"/>
                <a:ea typeface="+mn-ea"/>
              </a:rPr>
              <a:t>capacity), </a:t>
            </a:r>
            <a:r>
              <a:rPr lang="zh-CN" altLang="en-US" dirty="0">
                <a:latin typeface="+mn-ea"/>
                <a:ea typeface="+mn-ea"/>
              </a:rPr>
              <a:t>亦称</a:t>
            </a:r>
            <a:r>
              <a:rPr lang="en-US" i="1" dirty="0">
                <a:solidFill>
                  <a:srgbClr val="C00000"/>
                </a:solidFill>
                <a:latin typeface="+mn-ea"/>
                <a:ea typeface="+mn-ea"/>
              </a:rPr>
              <a:t> </a:t>
            </a:r>
            <a:r>
              <a:rPr lang="zh-CN" altLang="en-US" i="1" dirty="0">
                <a:solidFill>
                  <a:srgbClr val="C00000"/>
                </a:solidFill>
                <a:latin typeface="+mn-ea"/>
                <a:ea typeface="+mn-ea"/>
              </a:rPr>
              <a:t>链路带宽</a:t>
            </a:r>
            <a:r>
              <a:rPr lang="en-US" altLang="zh-CN" i="1" dirty="0">
                <a:solidFill>
                  <a:srgbClr val="C00000"/>
                </a:solidFill>
                <a:latin typeface="+mn-ea"/>
                <a:ea typeface="+mn-ea"/>
              </a:rPr>
              <a:t>(</a:t>
            </a:r>
            <a:r>
              <a:rPr lang="en-US" i="1" dirty="0">
                <a:solidFill>
                  <a:srgbClr val="C00000"/>
                </a:solidFill>
                <a:latin typeface="+mn-ea"/>
                <a:ea typeface="+mn-ea"/>
              </a:rPr>
              <a:t>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8133" name="Picture 39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0" y="911448"/>
            <a:ext cx="4752976"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mn-ea"/>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grpSp>
      <p:sp>
        <p:nvSpPr>
          <p:cNvPr id="48135" name="TextBox 1"/>
          <p:cNvSpPr txBox="1">
            <a:spLocks noChangeArrowheads="1"/>
          </p:cNvSpPr>
          <p:nvPr/>
        </p:nvSpPr>
        <p:spPr bwMode="auto">
          <a:xfrm>
            <a:off x="7280276" y="3759200"/>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Times New Roman" panose="02020603050405020304" pitchFamily="18" charset="0"/>
                <a:ea typeface="+mn-ea"/>
                <a:cs typeface="Times New Roman" panose="02020603050405020304" pitchFamily="18" charset="0"/>
              </a:rPr>
              <a:t>R</a:t>
            </a:r>
            <a:r>
              <a:rPr lang="en-US" altLang="zh-CN" sz="1800" i="1" dirty="0">
                <a:solidFill>
                  <a:srgbClr val="000099"/>
                </a:solidFill>
                <a:latin typeface="+mn-ea"/>
                <a:ea typeface="+mn-ea"/>
              </a:rPr>
              <a:t>: </a:t>
            </a:r>
            <a:r>
              <a:rPr lang="zh-CN" altLang="en-US" sz="1800" i="1" dirty="0">
                <a:solidFill>
                  <a:srgbClr val="000099"/>
                </a:solidFill>
                <a:latin typeface="+mn-ea"/>
                <a:ea typeface="+mn-ea"/>
              </a:rPr>
              <a:t>链路传输率</a:t>
            </a:r>
            <a:endParaRPr lang="en-US" altLang="zh-CN" sz="1800" dirty="0">
              <a:solidFill>
                <a:srgbClr val="000099"/>
              </a:solidFill>
              <a:latin typeface="+mn-ea"/>
              <a:ea typeface="+mn-ea"/>
            </a:endParaRP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37" name="TextBox 205"/>
          <p:cNvSpPr txBox="1">
            <a:spLocks noChangeArrowheads="1"/>
          </p:cNvSpPr>
          <p:nvPr/>
        </p:nvSpPr>
        <p:spPr bwMode="auto">
          <a:xfrm>
            <a:off x="6315075" y="39862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主机</a:t>
            </a:r>
            <a:endParaRPr lang="en-US" altLang="zh-CN" sz="2000" dirty="0">
              <a:solidFill>
                <a:srgbClr val="000099"/>
              </a:solidFill>
              <a:latin typeface="+mn-ea"/>
              <a:ea typeface="+mn-ea"/>
            </a:endParaRP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40" name="TextBox 215"/>
          <p:cNvSpPr txBox="1">
            <a:spLocks noChangeArrowheads="1"/>
          </p:cNvSpPr>
          <p:nvPr/>
        </p:nvSpPr>
        <p:spPr bwMode="auto">
          <a:xfrm>
            <a:off x="6972300" y="334168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3644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99"/>
                </a:solidFill>
                <a:latin typeface="+mn-ea"/>
                <a:ea typeface="+mn-ea"/>
              </a:rPr>
              <a:t>两个分组</a:t>
            </a:r>
            <a:r>
              <a:rPr lang="en-US" altLang="zh-CN" sz="1800" dirty="0">
                <a:solidFill>
                  <a:srgbClr val="000099"/>
                </a:solidFill>
                <a:latin typeface="+mn-ea"/>
                <a:ea typeface="+mn-ea"/>
              </a:rPr>
              <a:t>, </a:t>
            </a:r>
          </a:p>
          <a:p>
            <a:r>
              <a:rPr lang="zh-CN" altLang="en-US" sz="1800" dirty="0">
                <a:solidFill>
                  <a:srgbClr val="000099"/>
                </a:solidFill>
                <a:latin typeface="+mn-ea"/>
                <a:ea typeface="+mn-ea"/>
              </a:rPr>
              <a:t>每个</a:t>
            </a:r>
            <a:r>
              <a:rPr lang="zh-CN" altLang="en-US" sz="1800" i="1" dirty="0">
                <a:solidFill>
                  <a:srgbClr val="000099"/>
                </a:solidFill>
                <a:latin typeface="+mn-ea"/>
                <a:ea typeface="+mn-ea"/>
              </a:rPr>
              <a:t> </a:t>
            </a:r>
            <a:r>
              <a:rPr lang="en-US" altLang="zh-CN" sz="1800" i="1" dirty="0">
                <a:solidFill>
                  <a:srgbClr val="000099"/>
                </a:solidFill>
                <a:latin typeface="Times New Roman" panose="02020603050405020304" pitchFamily="18" charset="0"/>
                <a:ea typeface="+mn-ea"/>
                <a:cs typeface="Times New Roman" panose="02020603050405020304" pitchFamily="18" charset="0"/>
              </a:rPr>
              <a:t>L</a:t>
            </a:r>
            <a:r>
              <a:rPr lang="en-US" altLang="zh-CN" sz="1800" dirty="0">
                <a:solidFill>
                  <a:srgbClr val="000099"/>
                </a:solidFill>
                <a:latin typeface="+mn-ea"/>
                <a:ea typeface="+mn-ea"/>
              </a:rPr>
              <a:t> </a:t>
            </a:r>
            <a:r>
              <a:rPr lang="zh-CN" altLang="en-US" sz="1800" dirty="0">
                <a:solidFill>
                  <a:srgbClr val="000099"/>
                </a:solidFill>
                <a:latin typeface="+mn-ea"/>
                <a:ea typeface="+mn-ea"/>
              </a:rPr>
              <a:t>比特</a:t>
            </a:r>
            <a:endParaRPr lang="en-US" altLang="zh-CN" sz="1800" dirty="0">
              <a:solidFill>
                <a:srgbClr val="000099"/>
              </a:solidFill>
              <a:latin typeface="+mn-ea"/>
              <a:ea typeface="+mn-ea"/>
            </a:endParaRPr>
          </a:p>
        </p:txBody>
      </p:sp>
      <p:sp>
        <p:nvSpPr>
          <p:cNvPr id="48144" name="TextBox 235"/>
          <p:cNvSpPr txBox="1">
            <a:spLocks noChangeArrowheads="1"/>
          </p:cNvSpPr>
          <p:nvPr/>
        </p:nvSpPr>
        <p:spPr bwMode="auto">
          <a:xfrm>
            <a:off x="3158188" y="5698123"/>
            <a:ext cx="15696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zh-CN" altLang="en-US" sz="1800" dirty="0">
                <a:solidFill>
                  <a:srgbClr val="000099"/>
                </a:solidFill>
                <a:latin typeface="+mn-ea"/>
                <a:ea typeface="+mn-ea"/>
              </a:rPr>
              <a:t>分组传输时延</a:t>
            </a:r>
            <a:endParaRPr lang="en-US" altLang="zh-CN" sz="1800" dirty="0">
              <a:solidFill>
                <a:srgbClr val="000099"/>
              </a:solidFill>
              <a:latin typeface="+mn-ea"/>
              <a:ea typeface="+mn-ea"/>
            </a:endParaRPr>
          </a:p>
        </p:txBody>
      </p:sp>
      <p:sp>
        <p:nvSpPr>
          <p:cNvPr id="48145" name="TextBox 237"/>
          <p:cNvSpPr txBox="1">
            <a:spLocks noChangeArrowheads="1"/>
          </p:cNvSpPr>
          <p:nvPr/>
        </p:nvSpPr>
        <p:spPr bwMode="auto">
          <a:xfrm>
            <a:off x="5024784" y="5539298"/>
            <a:ext cx="20313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zh-CN" altLang="en-US" sz="1800" dirty="0">
                <a:solidFill>
                  <a:srgbClr val="000099"/>
                </a:solidFill>
                <a:latin typeface="+mn-ea"/>
                <a:ea typeface="+mn-ea"/>
              </a:rPr>
              <a:t>传输</a:t>
            </a:r>
            <a:r>
              <a:rPr lang="zh-CN" altLang="en-US" sz="1800" dirty="0">
                <a:solidFill>
                  <a:srgbClr val="000099"/>
                </a:solidFill>
                <a:latin typeface="Comic Sans MS" panose="030F0702030302020204" pitchFamily="66" charset="0"/>
              </a:rPr>
              <a:t> </a:t>
            </a:r>
            <a:r>
              <a:rPr lang="en-US" altLang="zh-CN" sz="1800" i="1" dirty="0">
                <a:solidFill>
                  <a:srgbClr val="000099"/>
                </a:solidFill>
                <a:latin typeface="Times New Roman" panose="02020603050405020304" pitchFamily="18" charset="0"/>
                <a:cs typeface="Times New Roman" panose="02020603050405020304" pitchFamily="18" charset="0"/>
              </a:rPr>
              <a:t>L</a:t>
            </a:r>
            <a:r>
              <a:rPr lang="en-US" altLang="zh-CN" sz="1800" dirty="0">
                <a:solidFill>
                  <a:srgbClr val="000099"/>
                </a:solidFill>
                <a:latin typeface="Comic Sans MS" panose="030F0702030302020204" pitchFamily="66" charset="0"/>
              </a:rPr>
              <a:t>-</a:t>
            </a:r>
            <a:r>
              <a:rPr lang="zh-CN" altLang="en-US" sz="1800" dirty="0">
                <a:solidFill>
                  <a:srgbClr val="000099"/>
                </a:solidFill>
                <a:latin typeface="+mn-ea"/>
                <a:ea typeface="+mn-ea"/>
              </a:rPr>
              <a:t>比特分组</a:t>
            </a:r>
            <a:endParaRPr lang="en-US" altLang="zh-CN" sz="1800" dirty="0">
              <a:solidFill>
                <a:srgbClr val="000099"/>
              </a:solidFill>
              <a:latin typeface="+mn-ea"/>
              <a:ea typeface="+mn-ea"/>
            </a:endParaRPr>
          </a:p>
          <a:p>
            <a:pPr algn="ctr">
              <a:lnSpc>
                <a:spcPts val="1800"/>
              </a:lnSpc>
            </a:pPr>
            <a:r>
              <a:rPr lang="zh-CN" altLang="en-US" sz="1800" dirty="0">
                <a:solidFill>
                  <a:srgbClr val="000099"/>
                </a:solidFill>
                <a:latin typeface="+mn-ea"/>
                <a:ea typeface="+mn-ea"/>
              </a:rPr>
              <a:t>到链路中所需时间</a:t>
            </a:r>
            <a:endParaRPr lang="en-US" altLang="zh-CN" sz="1800" dirty="0">
              <a:solidFill>
                <a:srgbClr val="000099"/>
              </a:solidFill>
              <a:latin typeface="+mn-ea"/>
              <a:ea typeface="+mn-ea"/>
            </a:endParaRPr>
          </a:p>
        </p:txBody>
      </p:sp>
      <p:sp>
        <p:nvSpPr>
          <p:cNvPr id="48146" name="TextBox 4"/>
          <p:cNvSpPr txBox="1">
            <a:spLocks noChangeArrowheads="1"/>
          </p:cNvSpPr>
          <p:nvPr/>
        </p:nvSpPr>
        <p:spPr bwMode="auto">
          <a:xfrm>
            <a:off x="7691439" y="5400675"/>
            <a:ext cx="17748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Times New Roman" panose="02020603050405020304" pitchFamily="18" charset="0"/>
                <a:ea typeface="+mn-ea"/>
                <a:cs typeface="Times New Roman" panose="02020603050405020304" pitchFamily="18" charset="0"/>
              </a:rPr>
              <a:t>L</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p>
          <a:p>
            <a:r>
              <a:rPr lang="en-US" altLang="zh-CN" i="1" dirty="0">
                <a:solidFill>
                  <a:srgbClr val="000099"/>
                </a:solidFill>
                <a:latin typeface="Times New Roman" panose="02020603050405020304" pitchFamily="18" charset="0"/>
                <a:ea typeface="+mn-ea"/>
                <a:cs typeface="Times New Roman" panose="02020603050405020304" pitchFamily="18" charset="0"/>
              </a:rPr>
              <a:t>R</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r>
              <a:rPr lang="zh-CN" altLang="en-US" dirty="0">
                <a:solidFill>
                  <a:srgbClr val="000099"/>
                </a:solidFill>
                <a:latin typeface="+mn-ea"/>
                <a:ea typeface="+mn-ea"/>
              </a:rPr>
              <a:t>秒</a:t>
            </a:r>
            <a:r>
              <a:rPr lang="en-US" altLang="zh-CN" dirty="0">
                <a:solidFill>
                  <a:srgbClr val="000099"/>
                </a:solidFill>
                <a:latin typeface="+mn-ea"/>
                <a:ea typeface="+mn-ea"/>
              </a:rPr>
              <a:t>)</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2304256" cy="879475"/>
          </a:xfrm>
        </p:spPr>
        <p:txBody>
          <a:bodyPr/>
          <a:lstStyle/>
          <a:p>
            <a:pPr eaLnBrk="1" hangingPunct="1"/>
            <a:r>
              <a:rPr lang="zh-CN" altLang="en-US" sz="4000" dirty="0"/>
              <a:t>物理媒介</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a:bodyPr>
          <a:lstStyle/>
          <a:p>
            <a:pPr>
              <a:buFont typeface="Wingdings" panose="05000000000000000000" pitchFamily="2" charset="2"/>
              <a:buChar char="n"/>
            </a:pPr>
            <a:r>
              <a:rPr lang="zh-CN" altLang="en-US" sz="2400" dirty="0">
                <a:solidFill>
                  <a:srgbClr val="CC0000"/>
                </a:solidFill>
                <a:latin typeface="+mn-ea"/>
                <a:ea typeface="+mn-ea"/>
              </a:rPr>
              <a:t>比特</a:t>
            </a:r>
            <a:r>
              <a:rPr lang="en-US" altLang="zh-CN" sz="2400" dirty="0">
                <a:solidFill>
                  <a:srgbClr val="CC0000"/>
                </a:solidFill>
                <a:latin typeface="+mn-ea"/>
                <a:ea typeface="+mn-ea"/>
              </a:rPr>
              <a:t>: </a:t>
            </a:r>
            <a:r>
              <a:rPr lang="zh-CN" altLang="en-US" sz="2400" dirty="0">
                <a:latin typeface="+mn-ea"/>
                <a:ea typeface="+mn-ea"/>
              </a:rPr>
              <a:t>在收发器之间传</a:t>
            </a:r>
            <a:endParaRPr lang="en-US" altLang="zh-CN" sz="2400" dirty="0">
              <a:solidFill>
                <a:srgbClr val="FF0000"/>
              </a:solidFill>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物理链路</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位于收发器之间</a:t>
            </a:r>
            <a:endParaRPr lang="en-US" altLang="zh-CN" sz="24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导向媒介</a:t>
            </a:r>
            <a:r>
              <a:rPr lang="en-US" altLang="zh-CN" sz="2400" dirty="0">
                <a:solidFill>
                  <a:srgbClr val="CC0000"/>
                </a:solidFill>
                <a:latin typeface="+mn-ea"/>
                <a:ea typeface="+mn-ea"/>
              </a:rPr>
              <a:t>: </a:t>
            </a:r>
          </a:p>
          <a:p>
            <a:pPr marL="682625" lvl="1" indent="-225425"/>
            <a:r>
              <a:rPr lang="zh-CN" altLang="en-US" dirty="0">
                <a:latin typeface="+mn-ea"/>
                <a:ea typeface="+mn-ea"/>
              </a:rPr>
              <a:t>信号在实体媒介中传播</a:t>
            </a:r>
            <a:r>
              <a:rPr lang="en-US" altLang="zh-CN" dirty="0">
                <a:latin typeface="+mn-ea"/>
                <a:ea typeface="+mn-ea"/>
              </a:rPr>
              <a:t>: </a:t>
            </a:r>
            <a:r>
              <a:rPr lang="zh-CN" altLang="en-US" dirty="0">
                <a:latin typeface="+mn-ea"/>
                <a:ea typeface="+mn-ea"/>
              </a:rPr>
              <a:t>铜线</a:t>
            </a:r>
            <a:r>
              <a:rPr lang="en-US" altLang="zh-CN" dirty="0">
                <a:latin typeface="+mn-ea"/>
                <a:ea typeface="+mn-ea"/>
              </a:rPr>
              <a:t>, </a:t>
            </a:r>
            <a:r>
              <a:rPr lang="zh-CN" altLang="en-US" dirty="0">
                <a:latin typeface="+mn-ea"/>
                <a:ea typeface="+mn-ea"/>
              </a:rPr>
              <a:t>光纤</a:t>
            </a:r>
            <a:r>
              <a:rPr lang="en-US" altLang="zh-CN" dirty="0">
                <a:latin typeface="+mn-ea"/>
                <a:ea typeface="+mn-ea"/>
              </a:rPr>
              <a:t>, </a:t>
            </a:r>
            <a:r>
              <a:rPr lang="zh-CN" altLang="en-US" dirty="0">
                <a:latin typeface="+mn-ea"/>
                <a:ea typeface="+mn-ea"/>
              </a:rPr>
              <a:t>同轴电缆</a:t>
            </a:r>
            <a:endParaRPr lang="en-US" altLang="zh-CN"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非导向媒介</a:t>
            </a:r>
            <a:r>
              <a:rPr lang="en-US" altLang="zh-CN" sz="2400" dirty="0">
                <a:solidFill>
                  <a:srgbClr val="CC0000"/>
                </a:solidFill>
                <a:latin typeface="+mn-ea"/>
                <a:ea typeface="+mn-ea"/>
              </a:rPr>
              <a:t>:</a:t>
            </a:r>
            <a:r>
              <a:rPr lang="en-US" altLang="zh-CN" sz="2400" dirty="0">
                <a:latin typeface="+mn-ea"/>
                <a:ea typeface="+mn-ea"/>
              </a:rPr>
              <a:t> </a:t>
            </a:r>
          </a:p>
          <a:p>
            <a:pPr marL="682625" lvl="1" indent="-225425"/>
            <a:r>
              <a:rPr lang="zh-CN" altLang="en-US" dirty="0">
                <a:latin typeface="+mn-ea"/>
                <a:ea typeface="+mn-ea"/>
              </a:rPr>
              <a:t>信号自由传输</a:t>
            </a:r>
            <a:r>
              <a:rPr lang="en-US" altLang="zh-CN" dirty="0">
                <a:latin typeface="+mn-ea"/>
                <a:ea typeface="+mn-ea"/>
              </a:rPr>
              <a:t>, </a:t>
            </a:r>
            <a:r>
              <a:rPr lang="zh-CN" altLang="en-US" dirty="0">
                <a:latin typeface="+mn-ea"/>
                <a:ea typeface="+mn-ea"/>
              </a:rPr>
              <a:t>例如无线电</a:t>
            </a:r>
            <a:endParaRPr lang="en-US" altLang="zh-CN" dirty="0">
              <a:latin typeface="+mn-ea"/>
              <a:ea typeface="+mn-ea"/>
            </a:endParaRP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zh-CN" altLang="en-US" sz="2400" i="1" dirty="0">
                <a:solidFill>
                  <a:srgbClr val="CC0000"/>
                </a:solidFill>
                <a:latin typeface="+mn-ea"/>
                <a:ea typeface="+mn-ea"/>
              </a:rPr>
              <a:t>双绞线</a:t>
            </a:r>
            <a:endParaRPr lang="en-US" sz="2400" i="1" dirty="0">
              <a:latin typeface="+mn-ea"/>
              <a:ea typeface="+mn-ea"/>
            </a:endParaRPr>
          </a:p>
          <a:p>
            <a:pPr>
              <a:buFont typeface="Wingdings" panose="05000000000000000000" pitchFamily="2" charset="2"/>
              <a:buChar char="n"/>
              <a:defRPr/>
            </a:pPr>
            <a:r>
              <a:rPr lang="zh-CN" altLang="en-US" sz="2400" dirty="0">
                <a:latin typeface="+mn-ea"/>
                <a:ea typeface="+mn-ea"/>
              </a:rPr>
              <a:t>互相绝缘的铜线对</a:t>
            </a:r>
            <a:endParaRPr lang="en-US" sz="2400" dirty="0">
              <a:latin typeface="+mn-ea"/>
              <a:ea typeface="+mn-ea"/>
            </a:endParaRPr>
          </a:p>
          <a:p>
            <a:pPr marL="682625" lvl="1" indent="-225425">
              <a:defRPr/>
            </a:pPr>
            <a:r>
              <a:rPr lang="zh-CN" altLang="en-US" sz="2200" dirty="0">
                <a:latin typeface="+mn-ea"/>
                <a:ea typeface="+mn-ea"/>
              </a:rPr>
              <a:t>五类</a:t>
            </a:r>
            <a:r>
              <a:rPr lang="en-US" sz="2200" dirty="0">
                <a:latin typeface="+mn-ea"/>
                <a:ea typeface="+mn-ea"/>
              </a:rPr>
              <a:t>: 100 Mbps, 1 Gbps </a:t>
            </a:r>
            <a:r>
              <a:rPr lang="zh-CN" altLang="en-US" sz="2200" dirty="0">
                <a:latin typeface="+mn-ea"/>
                <a:ea typeface="+mn-ea"/>
              </a:rPr>
              <a:t>以太网</a:t>
            </a:r>
            <a:endParaRPr lang="en-US" sz="2200" dirty="0">
              <a:latin typeface="+mn-ea"/>
              <a:ea typeface="+mn-ea"/>
            </a:endParaRPr>
          </a:p>
          <a:p>
            <a:pPr marL="682625" lvl="1" indent="-225425">
              <a:defRPr/>
            </a:pPr>
            <a:r>
              <a:rPr lang="zh-CN" altLang="en-US" sz="2200" dirty="0">
                <a:latin typeface="+mn-ea"/>
                <a:ea typeface="+mn-ea"/>
              </a:rPr>
              <a:t>六类</a:t>
            </a:r>
            <a:r>
              <a:rPr lang="en-US" sz="2200" dirty="0">
                <a:latin typeface="+mn-ea"/>
                <a:ea typeface="+mn-ea"/>
              </a:rPr>
              <a:t>: 10Gbps</a:t>
            </a:r>
          </a:p>
        </p:txBody>
      </p:sp>
      <p:pic>
        <p:nvPicPr>
          <p:cNvPr id="49154" name="Picture 11"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947738"/>
            <a:ext cx="2227287" cy="1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5747617" cy="879475"/>
          </a:xfrm>
        </p:spPr>
        <p:txBody>
          <a:bodyPr>
            <a:normAutofit/>
          </a:bodyPr>
          <a:lstStyle/>
          <a:p>
            <a:pPr algn="ctr" eaLnBrk="1" hangingPunct="1"/>
            <a:r>
              <a:rPr lang="zh-CN" altLang="en-US" sz="3600" dirty="0"/>
              <a:t>物理媒介</a:t>
            </a:r>
            <a:r>
              <a:rPr lang="en-US" altLang="zh-CN" sz="3600" dirty="0"/>
              <a:t>: </a:t>
            </a:r>
            <a:r>
              <a:rPr lang="zh-CN" altLang="en-US" sz="3600" dirty="0"/>
              <a:t>同轴电缆</a:t>
            </a:r>
            <a:r>
              <a:rPr lang="en-US" altLang="zh-CN" sz="3600" dirty="0"/>
              <a:t>, </a:t>
            </a:r>
            <a:r>
              <a:rPr lang="zh-CN" altLang="en-US" sz="3600" dirty="0"/>
              <a:t>光纤</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zh-CN" altLang="en-US" i="1" dirty="0">
                <a:solidFill>
                  <a:srgbClr val="CC0000"/>
                </a:solidFill>
                <a:latin typeface="+mn-ea"/>
                <a:ea typeface="+mn-ea"/>
              </a:rPr>
              <a:t>同轴电缆</a:t>
            </a:r>
            <a:r>
              <a:rPr lang="en-US" i="1" dirty="0">
                <a:solidFill>
                  <a:srgbClr val="CC0000"/>
                </a:solidFill>
                <a:latin typeface="+mn-ea"/>
                <a:ea typeface="+mn-ea"/>
              </a:rPr>
              <a:t>:</a:t>
            </a:r>
            <a:endParaRPr lang="en-US" sz="2400" i="1"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两个同心铜导体</a:t>
            </a:r>
            <a:endParaRPr lang="en-US" sz="2400" dirty="0">
              <a:latin typeface="+mn-ea"/>
              <a:ea typeface="+mn-ea"/>
            </a:endParaRPr>
          </a:p>
          <a:p>
            <a:pPr marL="287338" indent="-287338">
              <a:buFont typeface="Wingdings" charset="2"/>
              <a:buChar char="§"/>
              <a:defRPr/>
            </a:pPr>
            <a:r>
              <a:rPr lang="zh-CN" altLang="en-US" sz="2400" dirty="0">
                <a:latin typeface="+mn-ea"/>
                <a:ea typeface="+mn-ea"/>
              </a:rPr>
              <a:t>双向</a:t>
            </a:r>
            <a:endParaRPr lang="en-US" sz="2400" dirty="0">
              <a:latin typeface="+mn-ea"/>
              <a:ea typeface="+mn-ea"/>
            </a:endParaRPr>
          </a:p>
          <a:p>
            <a:pPr marL="287338" indent="-287338">
              <a:buFont typeface="Wingdings" charset="2"/>
              <a:buChar char="§"/>
              <a:defRPr/>
            </a:pPr>
            <a:r>
              <a:rPr lang="zh-CN" altLang="en-US" sz="2400" dirty="0">
                <a:latin typeface="+mn-ea"/>
                <a:ea typeface="+mn-ea"/>
              </a:rPr>
              <a:t>宽频带</a:t>
            </a:r>
            <a:r>
              <a:rPr lang="en-US" sz="2400" dirty="0">
                <a:latin typeface="+mn-ea"/>
                <a:ea typeface="+mn-ea"/>
              </a:rPr>
              <a:t>:</a:t>
            </a:r>
          </a:p>
          <a:p>
            <a:pPr marL="800100" lvl="1" indent="-342900">
              <a:lnSpc>
                <a:spcPct val="85000"/>
              </a:lnSpc>
              <a:buClr>
                <a:srgbClr val="000099"/>
              </a:buClr>
              <a:buFont typeface="Comic Sans MS" panose="030F0702030302020204" pitchFamily="66" charset="0"/>
              <a:buChar char="­"/>
              <a:defRPr/>
            </a:pPr>
            <a:r>
              <a:rPr lang="zh-CN" altLang="en-US" sz="2000" dirty="0">
                <a:latin typeface="+mn-ea"/>
                <a:ea typeface="+mn-ea"/>
              </a:rPr>
              <a:t>有线多通道</a:t>
            </a:r>
            <a:endParaRPr lang="en-US" sz="2000" dirty="0">
              <a:latin typeface="+mn-ea"/>
              <a:ea typeface="+mn-ea"/>
            </a:endParaRPr>
          </a:p>
          <a:p>
            <a:pPr marL="800100" lvl="1" indent="-342900">
              <a:lnSpc>
                <a:spcPct val="85000"/>
              </a:lnSpc>
              <a:buClr>
                <a:srgbClr val="000099"/>
              </a:buClr>
              <a:buFont typeface="Comic Sans MS" panose="030F0702030302020204" pitchFamily="66" charset="0"/>
              <a:buChar char="­"/>
              <a:defRPr/>
            </a:pPr>
            <a:r>
              <a:rPr lang="en-US" sz="2000" dirty="0">
                <a:latin typeface="+mn-ea"/>
                <a:ea typeface="+mn-ea"/>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574761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光缆</a:t>
            </a:r>
            <a:r>
              <a:rPr lang="en-US" altLang="zh-CN" sz="2800" i="1" dirty="0">
                <a:solidFill>
                  <a:srgbClr val="CC0000"/>
                </a:solidFill>
                <a:latin typeface="+mn-ea"/>
                <a:ea typeface="+mn-ea"/>
              </a:rPr>
              <a:t>:</a:t>
            </a:r>
            <a:endParaRPr lang="en-US" altLang="zh-CN" i="1" dirty="0">
              <a:solidFill>
                <a:srgbClr val="CC0000"/>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玻璃光纤传输光脉冲，每个脉冲</a:t>
            </a:r>
            <a:r>
              <a:rPr lang="en-US" altLang="zh-CN" dirty="0">
                <a:solidFill>
                  <a:srgbClr val="000099"/>
                </a:solidFill>
                <a:latin typeface="+mn-ea"/>
                <a:ea typeface="+mn-ea"/>
              </a:rPr>
              <a:t>1</a:t>
            </a:r>
            <a:r>
              <a:rPr lang="zh-CN" altLang="en-US" dirty="0">
                <a:solidFill>
                  <a:srgbClr val="000099"/>
                </a:solidFill>
                <a:latin typeface="+mn-ea"/>
                <a:ea typeface="+mn-ea"/>
              </a:rPr>
              <a:t>比特</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高速运行</a:t>
            </a:r>
            <a:r>
              <a:rPr lang="en-US" altLang="zh-CN" dirty="0">
                <a:solidFill>
                  <a:srgbClr val="000099"/>
                </a:solidFill>
                <a:latin typeface="+mn-ea"/>
                <a:ea typeface="+mn-ea"/>
              </a:rPr>
              <a:t>:</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点对点传输速度高</a:t>
            </a:r>
            <a:r>
              <a:rPr lang="en-US" altLang="zh-CN" sz="2000" dirty="0">
                <a:solidFill>
                  <a:srgbClr val="000099"/>
                </a:solidFill>
                <a:latin typeface="+mn-ea"/>
                <a:ea typeface="+mn-ea"/>
              </a:rPr>
              <a:t> (</a:t>
            </a:r>
            <a:r>
              <a:rPr lang="zh-CN" altLang="en-US" sz="2000" dirty="0">
                <a:solidFill>
                  <a:srgbClr val="000099"/>
                </a:solidFill>
                <a:latin typeface="+mn-ea"/>
                <a:ea typeface="+mn-ea"/>
              </a:rPr>
              <a:t>例如可到</a:t>
            </a:r>
            <a:r>
              <a:rPr lang="en-US" altLang="zh-CN" sz="2000" dirty="0">
                <a:solidFill>
                  <a:srgbClr val="000099"/>
                </a:solidFill>
                <a:latin typeface="+mn-ea"/>
                <a:ea typeface="+mn-ea"/>
              </a:rPr>
              <a:t>10</a:t>
            </a:r>
            <a:r>
              <a:rPr lang="en-US" altLang="ja-JP" sz="2000" dirty="0">
                <a:solidFill>
                  <a:srgbClr val="000099"/>
                </a:solidFill>
                <a:latin typeface="+mn-ea"/>
                <a:ea typeface="+mn-ea"/>
              </a:rPr>
              <a:t>-100 Gbps </a:t>
            </a:r>
            <a:r>
              <a:rPr lang="zh-CN" altLang="en-US" sz="2000" dirty="0">
                <a:solidFill>
                  <a:srgbClr val="000099"/>
                </a:solidFill>
                <a:latin typeface="+mn-ea"/>
                <a:ea typeface="+mn-ea"/>
              </a:rPr>
              <a:t>传输速率</a:t>
            </a:r>
            <a:r>
              <a:rPr lang="en-US" altLang="ja-JP" sz="2000" dirty="0">
                <a:solidFill>
                  <a:srgbClr val="000099"/>
                </a:solidFill>
                <a:latin typeface="+mn-ea"/>
                <a:ea typeface="+mn-ea"/>
              </a:rPr>
              <a:t>)</a:t>
            </a: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低错误率</a:t>
            </a:r>
            <a:r>
              <a:rPr lang="en-US" altLang="zh-CN"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中继间隔远</a:t>
            </a:r>
            <a:r>
              <a:rPr lang="en-US" altLang="zh-CN" sz="2000"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对电磁噪声免疫</a:t>
            </a:r>
            <a:endParaRPr lang="en-US" altLang="zh-CN" sz="2000" dirty="0">
              <a:solidFill>
                <a:srgbClr val="000099"/>
              </a:solidFill>
              <a:latin typeface="+mn-ea"/>
              <a:ea typeface="+mn-ea"/>
            </a:endParaRP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3888432" cy="1143000"/>
          </a:xfrm>
        </p:spPr>
        <p:txBody>
          <a:bodyPr/>
          <a:lstStyle/>
          <a:p>
            <a:pPr algn="ctr" eaLnBrk="1" hangingPunct="1"/>
            <a:r>
              <a:rPr lang="zh-CN" altLang="en-US" sz="3600" dirty="0">
                <a:latin typeface="+mj-ea"/>
                <a:ea typeface="+mj-ea"/>
              </a:rPr>
              <a:t>物理媒介</a:t>
            </a:r>
            <a:r>
              <a:rPr lang="en-US" altLang="zh-CN" sz="3600" dirty="0">
                <a:latin typeface="+mj-ea"/>
                <a:ea typeface="+mj-ea"/>
              </a:rPr>
              <a:t>: </a:t>
            </a:r>
            <a:r>
              <a:rPr lang="zh-CN" altLang="en-US" sz="3600" dirty="0">
                <a:latin typeface="+mj-ea"/>
                <a:ea typeface="+mj-ea"/>
              </a:rPr>
              <a:t>无线电</a:t>
            </a:r>
            <a:endParaRPr lang="en-US" altLang="zh-CN" dirty="0">
              <a:latin typeface="+mj-ea"/>
              <a:ea typeface="+mj-ea"/>
            </a:endParaRPr>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zh-CN" altLang="en-US" sz="2400" dirty="0">
                <a:latin typeface="+mn-ea"/>
                <a:ea typeface="+mn-ea"/>
              </a:rPr>
              <a:t>信号由电磁波谱携带</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无物理的</a:t>
            </a:r>
            <a:r>
              <a:rPr lang="en-US" altLang="zh-CN" sz="2400" dirty="0">
                <a:latin typeface="+mn-ea"/>
                <a:ea typeface="+mn-ea"/>
              </a:rPr>
              <a:t>”</a:t>
            </a:r>
            <a:r>
              <a:rPr lang="zh-CN" altLang="en-US" sz="2400" dirty="0">
                <a:latin typeface="+mn-ea"/>
                <a:ea typeface="+mn-ea"/>
              </a:rPr>
              <a:t>线</a:t>
            </a:r>
            <a:r>
              <a:rPr lang="en-US" altLang="zh-CN" sz="2400" dirty="0">
                <a:latin typeface="+mn-ea"/>
                <a:ea typeface="+mn-ea"/>
              </a:rPr>
              <a:t>”</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双向</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传播环境影响</a:t>
            </a:r>
            <a:r>
              <a:rPr lang="en-US" altLang="zh-CN" sz="2400" dirty="0">
                <a:latin typeface="+mn-ea"/>
                <a:ea typeface="+mn-ea"/>
              </a:rPr>
              <a:t>:</a:t>
            </a:r>
          </a:p>
          <a:p>
            <a:pPr marL="682625" lvl="1" indent="-225425"/>
            <a:r>
              <a:rPr lang="zh-CN" altLang="en-US" dirty="0">
                <a:latin typeface="+mn-ea"/>
                <a:ea typeface="+mn-ea"/>
              </a:rPr>
              <a:t>反射</a:t>
            </a:r>
            <a:r>
              <a:rPr lang="en-US" altLang="zh-CN" dirty="0">
                <a:latin typeface="+mn-ea"/>
                <a:ea typeface="+mn-ea"/>
              </a:rPr>
              <a:t> </a:t>
            </a:r>
          </a:p>
          <a:p>
            <a:pPr marL="682625" lvl="1" indent="-225425"/>
            <a:r>
              <a:rPr lang="zh-CN" altLang="en-US" dirty="0">
                <a:latin typeface="+mn-ea"/>
                <a:ea typeface="+mn-ea"/>
              </a:rPr>
              <a:t>物体阻挡</a:t>
            </a:r>
            <a:endParaRPr lang="en-US" altLang="zh-CN" dirty="0">
              <a:latin typeface="+mn-ea"/>
              <a:ea typeface="+mn-ea"/>
            </a:endParaRPr>
          </a:p>
          <a:p>
            <a:pPr marL="682625" lvl="1" indent="-225425"/>
            <a:r>
              <a:rPr lang="zh-CN" altLang="en-US" dirty="0">
                <a:latin typeface="+mn-ea"/>
                <a:ea typeface="+mn-ea"/>
              </a:rPr>
              <a:t>干涉</a:t>
            </a:r>
            <a:endParaRPr lang="en-US" altLang="zh-CN" dirty="0">
              <a:latin typeface="+mn-ea"/>
              <a:ea typeface="+mn-ea"/>
            </a:endParaRP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7" y="764704"/>
            <a:ext cx="3816424"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zh-CN" altLang="en-US" sz="2800" dirty="0">
                <a:solidFill>
                  <a:srgbClr val="CC0000"/>
                </a:solidFill>
                <a:latin typeface="+mn-ea"/>
                <a:cs typeface="ＭＳ Ｐゴシック" charset="0"/>
              </a:rPr>
              <a:t>无线连接类型</a:t>
            </a:r>
            <a:r>
              <a:rPr lang="en-US" sz="2800" i="1" dirty="0">
                <a:solidFill>
                  <a:srgbClr val="CC0000"/>
                </a:solidFill>
                <a:latin typeface="+mn-ea"/>
                <a:cs typeface="ＭＳ Ｐゴシック" charset="0"/>
              </a:rPr>
              <a:t>:</a:t>
            </a:r>
            <a:endParaRPr lang="en-US" i="1" dirty="0">
              <a:solidFill>
                <a:srgbClr val="CC0000"/>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陆地微波</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达到</a:t>
            </a:r>
            <a:r>
              <a:rPr lang="en-US" sz="2000" dirty="0">
                <a:solidFill>
                  <a:srgbClr val="0000FF"/>
                </a:solidFill>
                <a:latin typeface="+mn-ea"/>
                <a:cs typeface="ＭＳ Ｐゴシック" charset="0"/>
              </a:rPr>
              <a:t> 45 Mbps </a:t>
            </a:r>
            <a:r>
              <a:rPr lang="zh-CN" altLang="en-US" sz="2000" dirty="0">
                <a:solidFill>
                  <a:srgbClr val="0000FF"/>
                </a:solidFill>
                <a:latin typeface="+mn-ea"/>
                <a:cs typeface="ＭＳ Ｐゴシック" charset="0"/>
              </a:rPr>
              <a:t>通道</a:t>
            </a:r>
            <a:endParaRPr lang="en-US" sz="2000" dirty="0">
              <a:solidFill>
                <a:srgbClr val="0000FF"/>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局域网</a:t>
            </a:r>
            <a:r>
              <a:rPr lang="en-US" dirty="0">
                <a:latin typeface="+mn-ea"/>
                <a:cs typeface="ＭＳ Ｐゴシック" charset="0"/>
              </a:rPr>
              <a:t> </a:t>
            </a:r>
            <a:r>
              <a:rPr lang="en-US" dirty="0">
                <a:solidFill>
                  <a:srgbClr val="0000FF"/>
                </a:solidFill>
                <a:latin typeface="+mn-ea"/>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广域</a:t>
            </a:r>
            <a:r>
              <a:rPr lang="en-US" dirty="0">
                <a:latin typeface="+mn-ea"/>
                <a:cs typeface="ＭＳ Ｐゴシック" charset="0"/>
              </a:rPr>
              <a:t> </a:t>
            </a:r>
            <a:r>
              <a:rPr lang="en-US" dirty="0">
                <a:solidFill>
                  <a:srgbClr val="0000FF"/>
                </a:solidFill>
                <a:latin typeface="+mn-ea"/>
                <a:cs typeface="ＭＳ Ｐゴシック" charset="0"/>
              </a:rPr>
              <a:t>(e.g., </a:t>
            </a:r>
            <a:r>
              <a:rPr lang="zh-CN" altLang="en-US" dirty="0">
                <a:solidFill>
                  <a:srgbClr val="0000FF"/>
                </a:solidFill>
                <a:latin typeface="+mn-ea"/>
                <a:cs typeface="ＭＳ Ｐゴシック" charset="0"/>
              </a:rPr>
              <a:t>移动</a:t>
            </a:r>
            <a:r>
              <a:rPr lang="en-US"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4G </a:t>
            </a:r>
            <a:r>
              <a:rPr lang="zh-CN" altLang="en-US" sz="2000" dirty="0">
                <a:solidFill>
                  <a:srgbClr val="0000FF"/>
                </a:solidFill>
                <a:latin typeface="+mn-ea"/>
                <a:cs typeface="ＭＳ Ｐゴシック" charset="0"/>
              </a:rPr>
              <a:t>移动</a:t>
            </a:r>
            <a:r>
              <a:rPr lang="en-US" sz="2000" dirty="0">
                <a:solidFill>
                  <a:srgbClr val="0000FF"/>
                </a:solidFill>
                <a:latin typeface="+mn-ea"/>
                <a:cs typeface="ＭＳ Ｐゴシック" charset="0"/>
              </a:rPr>
              <a:t>: ~ 10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卫星</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Kbps to 45Mbps </a:t>
            </a:r>
            <a:r>
              <a:rPr lang="zh-CN" altLang="en-US" sz="2000" dirty="0">
                <a:solidFill>
                  <a:srgbClr val="0000FF"/>
                </a:solidFill>
                <a:latin typeface="+mn-ea"/>
                <a:cs typeface="ＭＳ Ｐゴシック" charset="0"/>
              </a:rPr>
              <a:t>通道</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或多个小通道</a:t>
            </a:r>
            <a:r>
              <a:rPr lang="en-US" sz="2000"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270 </a:t>
            </a:r>
            <a:r>
              <a:rPr lang="en-US" sz="2000" dirty="0" err="1">
                <a:solidFill>
                  <a:srgbClr val="0000FF"/>
                </a:solidFill>
                <a:latin typeface="+mn-ea"/>
                <a:cs typeface="ＭＳ Ｐゴシック" charset="0"/>
              </a:rPr>
              <a:t>msec</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端到端时延</a:t>
            </a:r>
            <a:endParaRPr lang="en-US" sz="2000" dirty="0">
              <a:solidFill>
                <a:srgbClr val="0000FF"/>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地球同步</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与 低空</a:t>
            </a:r>
            <a:endParaRPr lang="en-US" sz="2000" dirty="0">
              <a:solidFill>
                <a:srgbClr val="0000FF"/>
              </a:solidFill>
              <a:latin typeface="+mn-ea"/>
              <a:cs typeface="ＭＳ Ｐゴシック" charset="0"/>
            </a:endParaRP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3100461" cy="9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2736304" cy="1143000"/>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solidFill>
                  <a:srgbClr val="CC0000"/>
                </a:solidFill>
                <a:latin typeface="+mn-ea"/>
                <a:ea typeface="+mn-ea"/>
              </a:rPr>
              <a:t>1.3 </a:t>
            </a:r>
            <a:r>
              <a:rPr lang="zh-CN" altLang="en-US" sz="2800" dirty="0">
                <a:solidFill>
                  <a:srgbClr val="CC0000"/>
                </a:solidFill>
                <a:latin typeface="+mn-ea"/>
                <a:ea typeface="+mn-ea"/>
              </a:rPr>
              <a:t>网络核心</a:t>
            </a:r>
            <a:endParaRPr lang="en-US" altLang="zh-CN" sz="2800" dirty="0">
              <a:solidFill>
                <a:srgbClr val="CC0000"/>
              </a:solidFill>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solidFill>
                  <a:srgbClr val="CC0000"/>
                </a:solidFill>
                <a:latin typeface="+mn-ea"/>
                <a:ea typeface="+mn-ea"/>
              </a:rPr>
              <a:t>分组交换</a:t>
            </a:r>
            <a:r>
              <a:rPr lang="en-US" altLang="zh-CN" sz="2400" dirty="0">
                <a:solidFill>
                  <a:srgbClr val="CC0000"/>
                </a:solidFill>
                <a:latin typeface="+mn-ea"/>
                <a:ea typeface="+mn-ea"/>
              </a:rPr>
              <a:t>, </a:t>
            </a:r>
            <a:r>
              <a:rPr lang="zh-CN" altLang="en-US" sz="2400" dirty="0">
                <a:solidFill>
                  <a:srgbClr val="CC0000"/>
                </a:solidFill>
                <a:latin typeface="+mn-ea"/>
                <a:ea typeface="+mn-ea"/>
              </a:rPr>
              <a:t>电路交换</a:t>
            </a:r>
            <a:r>
              <a:rPr lang="en-US" altLang="zh-CN" sz="2400" dirty="0">
                <a:solidFill>
                  <a:srgbClr val="CC0000"/>
                </a:solidFill>
                <a:latin typeface="+mn-ea"/>
                <a:ea typeface="+mn-ea"/>
              </a:rPr>
              <a:t>, </a:t>
            </a:r>
            <a:r>
              <a:rPr lang="zh-CN" altLang="en-US" sz="2400" dirty="0">
                <a:solidFill>
                  <a:srgbClr val="CC0000"/>
                </a:solidFill>
                <a:latin typeface="+mn-ea"/>
                <a:ea typeface="+mn-ea"/>
              </a:rPr>
              <a:t>网络结构</a:t>
            </a:r>
            <a:endParaRPr lang="en-US" altLang="zh-CN" sz="2400" dirty="0">
              <a:solidFill>
                <a:srgbClr val="CC0000"/>
              </a:solidFill>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a:bodyPr>
          <a:lstStyle/>
          <a:p>
            <a:pPr eaLnBrk="1" hangingPunct="1">
              <a:buFont typeface="Wingdings" panose="05000000000000000000" pitchFamily="2" charset="2"/>
              <a:buChar char="n"/>
            </a:pPr>
            <a:r>
              <a:rPr lang="zh-CN" altLang="en-US" dirty="0">
                <a:latin typeface="+mn-ea"/>
                <a:ea typeface="+mn-ea"/>
              </a:rPr>
              <a:t>互联的路由器形成织网</a:t>
            </a:r>
            <a:endParaRPr lang="en-US" altLang="zh-CN" dirty="0">
              <a:latin typeface="+mn-ea"/>
              <a:ea typeface="+mn-ea"/>
            </a:endParaRPr>
          </a:p>
          <a:p>
            <a:pPr eaLnBrk="1" hangingPunct="1">
              <a:buFont typeface="Wingdings" panose="05000000000000000000" pitchFamily="2" charset="2"/>
              <a:buChar char="n"/>
            </a:pPr>
            <a:r>
              <a:rPr lang="zh-CN" altLang="en-US" dirty="0">
                <a:solidFill>
                  <a:srgbClr val="CC0000"/>
                </a:solidFill>
                <a:latin typeface="+mn-ea"/>
                <a:ea typeface="+mn-ea"/>
              </a:rPr>
              <a:t>分组交换</a:t>
            </a:r>
            <a:r>
              <a:rPr lang="en-US" altLang="zh-CN" dirty="0">
                <a:solidFill>
                  <a:srgbClr val="CC0000"/>
                </a:solidFill>
                <a:latin typeface="+mn-ea"/>
                <a:ea typeface="+mn-ea"/>
              </a:rPr>
              <a:t>: </a:t>
            </a:r>
            <a:r>
              <a:rPr lang="zh-CN" altLang="en-US" dirty="0">
                <a:solidFill>
                  <a:srgbClr val="CC0000"/>
                </a:solidFill>
                <a:latin typeface="+mn-ea"/>
                <a:ea typeface="+mn-ea"/>
              </a:rPr>
              <a:t>主机将应用层的消息</a:t>
            </a:r>
            <a:r>
              <a:rPr lang="en-US" altLang="zh-CN" dirty="0">
                <a:solidFill>
                  <a:srgbClr val="CC0000"/>
                </a:solidFill>
                <a:latin typeface="+mn-ea"/>
                <a:ea typeface="+mn-ea"/>
              </a:rPr>
              <a:t>(messages)</a:t>
            </a:r>
            <a:r>
              <a:rPr lang="zh-CN" altLang="en-US" dirty="0">
                <a:solidFill>
                  <a:srgbClr val="CC0000"/>
                </a:solidFill>
                <a:latin typeface="+mn-ea"/>
                <a:ea typeface="+mn-ea"/>
              </a:rPr>
              <a:t>分解为分组</a:t>
            </a:r>
            <a:endParaRPr lang="en-US" altLang="zh-CN" i="1" dirty="0">
              <a:solidFill>
                <a:srgbClr val="CC0000"/>
              </a:solidFill>
              <a:latin typeface="+mn-ea"/>
              <a:ea typeface="+mn-ea"/>
            </a:endParaRPr>
          </a:p>
          <a:p>
            <a:pPr lvl="1" eaLnBrk="1" hangingPunct="1"/>
            <a:r>
              <a:rPr lang="zh-CN" altLang="en-US" dirty="0">
                <a:latin typeface="+mn-ea"/>
                <a:ea typeface="+mn-ea"/>
              </a:rPr>
              <a:t>从源到目标路径所在链路上，依次将分组由一个路由器转发到下一个</a:t>
            </a:r>
            <a:endParaRPr lang="en-US" altLang="zh-CN" dirty="0">
              <a:latin typeface="+mn-ea"/>
              <a:ea typeface="+mn-ea"/>
            </a:endParaRPr>
          </a:p>
          <a:p>
            <a:pPr lvl="1" eaLnBrk="1" hangingPunct="1"/>
            <a:r>
              <a:rPr lang="zh-CN" altLang="en-US" dirty="0">
                <a:latin typeface="+mn-ea"/>
                <a:ea typeface="+mn-ea"/>
              </a:rPr>
              <a:t>每一</a:t>
            </a:r>
            <a:r>
              <a:rPr lang="zh-CN" altLang="en-US">
                <a:latin typeface="+mn-ea"/>
                <a:ea typeface="+mn-ea"/>
              </a:rPr>
              <a:t>分组均按全速</a:t>
            </a:r>
            <a:r>
              <a:rPr lang="zh-CN" altLang="en-US" dirty="0">
                <a:latin typeface="+mn-ea"/>
                <a:ea typeface="+mn-ea"/>
              </a:rPr>
              <a:t>链路容量进行传输</a:t>
            </a:r>
            <a:endParaRPr lang="en-US" altLang="zh-CN" dirty="0">
              <a:latin typeface="+mn-ea"/>
              <a:ea typeface="+mn-ea"/>
            </a:endParaRPr>
          </a:p>
        </p:txBody>
      </p:sp>
      <p:sp>
        <p:nvSpPr>
          <p:cNvPr id="57347" name="Rectangle 2"/>
          <p:cNvSpPr>
            <a:spLocks noGrp="1" noChangeArrowheads="1"/>
          </p:cNvSpPr>
          <p:nvPr>
            <p:ph type="title" idx="4294967295"/>
          </p:nvPr>
        </p:nvSpPr>
        <p:spPr>
          <a:xfrm>
            <a:off x="2367493" y="319088"/>
            <a:ext cx="2000315" cy="720725"/>
          </a:xfrm>
        </p:spPr>
        <p:txBody>
          <a:bodyPr/>
          <a:lstStyle/>
          <a:p>
            <a:pPr algn="ctr" eaLnBrk="1" hangingPunct="1"/>
            <a:r>
              <a:rPr lang="zh-CN" altLang="en-US" dirty="0"/>
              <a:t>网络核心</a:t>
            </a:r>
            <a:endParaRPr lang="en-US" altLang="zh-CN" dirty="0"/>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23593" y="1039813"/>
            <a:ext cx="2000316" cy="15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教材及参考</a:t>
            </a:r>
            <a:endParaRPr lang="zh-CN" altLang="en-US" sz="4800" u="none" dirty="0"/>
          </a:p>
        </p:txBody>
      </p:sp>
      <p:sp>
        <p:nvSpPr>
          <p:cNvPr id="16389" name="Rectangle 3"/>
          <p:cNvSpPr>
            <a:spLocks noGrp="1" noChangeArrowheads="1"/>
          </p:cNvSpPr>
          <p:nvPr>
            <p:ph idx="1"/>
          </p:nvPr>
        </p:nvSpPr>
        <p:spPr>
          <a:xfrm>
            <a:off x="-96688" y="1629396"/>
            <a:ext cx="7488832" cy="3599804"/>
          </a:xfrm>
        </p:spPr>
        <p:txBody>
          <a:bodyPr>
            <a:normAutofit/>
          </a:bodyPr>
          <a:lstStyle/>
          <a:p>
            <a:pPr>
              <a:buFont typeface="Wingdings" panose="05000000000000000000" pitchFamily="2" charset="2"/>
              <a:buChar char="v"/>
            </a:pPr>
            <a:r>
              <a:rPr kumimoji="0" lang="en-US" altLang="zh-CN" dirty="0">
                <a:latin typeface="+mn-ea"/>
                <a:ea typeface="+mn-ea"/>
              </a:rPr>
              <a:t>James F. Kurose and Keith W. Ross, </a:t>
            </a:r>
            <a:r>
              <a:rPr kumimoji="0" lang="en-US" altLang="zh-CN" i="1" dirty="0">
                <a:latin typeface="+mn-ea"/>
                <a:ea typeface="+mn-ea"/>
              </a:rPr>
              <a:t>Computer Networking: A Top Down Approach ,</a:t>
            </a:r>
            <a:r>
              <a:rPr kumimoji="0" lang="en-US" altLang="zh-CN" dirty="0">
                <a:latin typeface="+mn-ea"/>
                <a:ea typeface="+mn-ea"/>
              </a:rPr>
              <a:t> 7</a:t>
            </a:r>
            <a:r>
              <a:rPr kumimoji="0" lang="en-US" altLang="zh-CN" baseline="30000" dirty="0">
                <a:latin typeface="+mn-ea"/>
                <a:ea typeface="+mn-ea"/>
              </a:rPr>
              <a:t>th</a:t>
            </a:r>
            <a:r>
              <a:rPr kumimoji="0" lang="en-US" altLang="zh-CN" dirty="0">
                <a:latin typeface="+mn-ea"/>
                <a:ea typeface="+mn-ea"/>
              </a:rPr>
              <a:t> edition.  Pearson Education, 2017. </a:t>
            </a:r>
          </a:p>
          <a:p>
            <a:pPr>
              <a:buFont typeface="Wingdings" panose="05000000000000000000" pitchFamily="2" charset="2"/>
              <a:buChar char="v"/>
            </a:pPr>
            <a:r>
              <a:rPr kumimoji="0" lang="en-US" altLang="zh-CN" dirty="0">
                <a:latin typeface="+mn-ea"/>
                <a:ea typeface="+mn-ea"/>
              </a:rPr>
              <a:t>David Reilly and Michael Reilly, 2004, Java Network Programming and Distributed Computing,</a:t>
            </a:r>
            <a:r>
              <a:rPr kumimoji="0" lang="zh-CN" altLang="en-US" dirty="0">
                <a:latin typeface="+mn-ea"/>
                <a:ea typeface="+mn-ea"/>
              </a:rPr>
              <a:t>　清华大学出版社</a:t>
            </a: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zh-CN" altLang="en-US" sz="1200" dirty="0">
                <a:solidFill>
                  <a:srgbClr val="000099"/>
                </a:solidFill>
              </a:rPr>
              <a:t>本课程的幻灯片改编自教材作者配套幻灯片</a:t>
            </a: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181446" y="280988"/>
            <a:ext cx="4689005" cy="833437"/>
          </a:xfrm>
        </p:spPr>
        <p:txBody>
          <a:bodyPr>
            <a:normAutofit/>
          </a:bodyPr>
          <a:lstStyle/>
          <a:p>
            <a:pPr eaLnBrk="1" hangingPunct="1"/>
            <a:r>
              <a:rPr lang="zh-CN" altLang="en-US" sz="4000" dirty="0">
                <a:latin typeface="+mj-ea"/>
                <a:ea typeface="+mj-ea"/>
              </a:rPr>
              <a:t>分组交换</a:t>
            </a:r>
            <a:r>
              <a:rPr lang="en-US" altLang="zh-CN" sz="4000" dirty="0">
                <a:latin typeface="+mj-ea"/>
                <a:ea typeface="+mj-ea"/>
              </a:rPr>
              <a:t>: </a:t>
            </a:r>
            <a:r>
              <a:rPr lang="zh-CN" altLang="en-US" sz="4000" dirty="0">
                <a:latin typeface="+mj-ea"/>
                <a:ea typeface="+mj-ea"/>
              </a:rPr>
              <a:t>存储转发</a:t>
            </a:r>
            <a:endParaRPr lang="en-US" altLang="zh-CN" sz="4000" dirty="0">
              <a:latin typeface="+mj-ea"/>
              <a:ea typeface="+mj-ea"/>
            </a:endParaRP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zh-CN" altLang="en-US" sz="2400" i="1" dirty="0">
                <a:solidFill>
                  <a:srgbClr val="CC0000"/>
                </a:solidFill>
              </a:rPr>
              <a:t>存储转发</a:t>
            </a:r>
            <a:r>
              <a:rPr lang="en-US" altLang="zh-CN" sz="2400" i="1" dirty="0">
                <a:solidFill>
                  <a:srgbClr val="CC0000"/>
                </a:solidFill>
              </a:rPr>
              <a:t>:</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a:bodyPr>
          <a:lstStyle/>
          <a:p>
            <a:pPr eaLnBrk="1" hangingPunct="1">
              <a:lnSpc>
                <a:spcPct val="90000"/>
              </a:lnSpc>
              <a:buFont typeface="Wingdings" charset="0"/>
              <a:buNone/>
              <a:defRPr/>
            </a:pPr>
            <a:r>
              <a:rPr lang="zh-CN" altLang="en-US" sz="2400" i="1" dirty="0">
                <a:ea typeface="ＭＳ Ｐゴシック" charset="0"/>
              </a:rPr>
              <a:t>一跳数字举例</a:t>
            </a:r>
            <a:r>
              <a:rPr lang="en-US" sz="2400" i="1" dirty="0">
                <a:ea typeface="ＭＳ Ｐゴシック" charset="0"/>
              </a:rPr>
              <a:t>:</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zh-CN" altLang="en-US" sz="2400" dirty="0">
                <a:ea typeface="ＭＳ Ｐゴシック" charset="0"/>
              </a:rPr>
              <a:t>一跳传输时延</a:t>
            </a:r>
            <a:r>
              <a:rPr lang="en-US" sz="2400" dirty="0">
                <a:ea typeface="ＭＳ Ｐゴシック" charset="0"/>
              </a:rPr>
              <a:t>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8"/>
            <a:ext cx="4797425" cy="10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a:t>
            </a:r>
            <a:r>
              <a:rPr lang="zh-CN" altLang="en-US" sz="2000" dirty="0">
                <a:solidFill>
                  <a:srgbClr val="000099"/>
                </a:solidFill>
                <a:latin typeface="Comic Sans MS" panose="030F0702030302020204" pitchFamily="66" charset="0"/>
              </a:rPr>
              <a:t>时延</a:t>
            </a:r>
            <a:r>
              <a:rPr lang="en-US" altLang="zh-CN" sz="2000" dirty="0">
                <a:solidFill>
                  <a:srgbClr val="000099"/>
                </a:solidFill>
                <a:latin typeface="Comic Sans MS" panose="030F0702030302020204" pitchFamily="66" charset="0"/>
              </a:rPr>
              <a:t> shortly …</a:t>
            </a:r>
          </a:p>
        </p:txBody>
      </p:sp>
      <p:sp>
        <p:nvSpPr>
          <p:cNvPr id="41" name="TextBox 40"/>
          <p:cNvSpPr txBox="1"/>
          <p:nvPr/>
        </p:nvSpPr>
        <p:spPr>
          <a:xfrm>
            <a:off x="2406651" y="2679700"/>
            <a:ext cx="415498" cy="369332"/>
          </a:xfrm>
          <a:prstGeom prst="rect">
            <a:avLst/>
          </a:prstGeom>
          <a:noFill/>
        </p:spPr>
        <p:txBody>
          <a:bodyPr wrap="none">
            <a:spAutoFit/>
          </a:bodyPr>
          <a:lstStyle/>
          <a:p>
            <a:pPr>
              <a:defRPr/>
            </a:pPr>
            <a:r>
              <a:rPr lang="zh-CN" altLang="en-US" kern="0" dirty="0">
                <a:solidFill>
                  <a:srgbClr val="000099"/>
                </a:solidFill>
                <a:latin typeface="Comic Sans MS" panose="030F0702030302020204" pitchFamily="66" charset="0"/>
              </a:rPr>
              <a:t>源</a:t>
            </a:r>
            <a:endParaRPr lang="en-US" kern="0" dirty="0">
              <a:solidFill>
                <a:srgbClr val="000099"/>
              </a:solidFill>
              <a:latin typeface="Comic Sans MS" panose="030F0702030302020204" pitchFamily="66" charset="0"/>
            </a:endParaRP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646331" cy="369332"/>
          </a:xfrm>
          <a:prstGeom prst="rect">
            <a:avLst/>
          </a:prstGeom>
          <a:noFill/>
        </p:spPr>
        <p:txBody>
          <a:bodyPr wrap="none">
            <a:spAutoFit/>
          </a:bodyPr>
          <a:lstStyle/>
          <a:p>
            <a:pPr>
              <a:defRPr/>
            </a:pPr>
            <a:r>
              <a:rPr lang="zh-CN" altLang="en-US" kern="0" dirty="0">
                <a:solidFill>
                  <a:srgbClr val="000099"/>
                </a:solidFill>
                <a:latin typeface="Comic Sans MS" panose="030F0702030302020204" pitchFamily="66" charset="0"/>
              </a:rPr>
              <a:t>目的</a:t>
            </a:r>
            <a:endParaRPr lang="en-US" kern="0" dirty="0">
              <a:solidFill>
                <a:srgbClr val="000099"/>
              </a:solidFill>
              <a:latin typeface="Comic Sans MS" panose="030F0702030302020204" pitchFamily="66" charset="0"/>
            </a:endParaRP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a:t>
            </a:r>
            <a:r>
              <a:rPr lang="zh-CN" altLang="en-US" dirty="0">
                <a:solidFill>
                  <a:srgbClr val="000099"/>
                </a:solidFill>
                <a:latin typeface="Comic Sans MS" panose="030F0702030302020204" pitchFamily="66" charset="0"/>
              </a:rPr>
              <a:t>时延</a:t>
            </a:r>
            <a:r>
              <a:rPr lang="en-US" altLang="zh-CN" dirty="0">
                <a:solidFill>
                  <a:srgbClr val="000099"/>
                </a:solidFill>
                <a:latin typeface="Comic Sans MS" panose="030F0702030302020204" pitchFamily="66" charset="0"/>
              </a:rPr>
              <a:t>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a:t>
            </a:r>
            <a:r>
              <a:rPr lang="zh-CN" altLang="en-US" dirty="0">
                <a:solidFill>
                  <a:srgbClr val="000099"/>
                </a:solidFill>
                <a:latin typeface="Comic Sans MS" panose="030F0702030302020204" pitchFamily="66" charset="0"/>
              </a:rPr>
              <a:t>传播时延</a:t>
            </a:r>
            <a:r>
              <a:rPr lang="en-US" altLang="zh-CN" dirty="0">
                <a:solidFill>
                  <a:srgbClr val="000099"/>
                </a:solidFill>
                <a:latin typeface="Comic Sans MS" panose="030F0702030302020204" pitchFamily="66" charset="0"/>
              </a:rPr>
              <a:t>)</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a:bodyPr>
          <a:lstStyle/>
          <a:p>
            <a:pPr eaLnBrk="1" hangingPunct="1"/>
            <a:r>
              <a:rPr lang="zh-CN" altLang="en-US" sz="3600" dirty="0"/>
              <a:t>分组交换</a:t>
            </a:r>
            <a:r>
              <a:rPr lang="en-US" altLang="zh-CN" sz="3600" dirty="0"/>
              <a:t>: queueing </a:t>
            </a:r>
            <a:r>
              <a:rPr lang="zh-CN" altLang="en-US" sz="3600" dirty="0"/>
              <a:t>时延</a:t>
            </a:r>
            <a:r>
              <a:rPr lang="en-US" altLang="zh-CN" sz="3600" dirty="0"/>
              <a:t>, </a:t>
            </a:r>
            <a:r>
              <a:rPr lang="zh-CN" altLang="en-US" sz="3600" dirty="0"/>
              <a:t>丢包</a:t>
            </a:r>
            <a:endParaRPr lang="en-US" altLang="zh-CN" sz="4000" dirty="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a:t>
            </a:r>
            <a:r>
              <a:rPr lang="zh-CN" altLang="en-US" sz="2800" dirty="0">
                <a:solidFill>
                  <a:srgbClr val="C00000"/>
                </a:solidFill>
                <a:latin typeface="Comic Sans MS" panose="030F0702030302020204" pitchFamily="66" charset="0"/>
                <a:ea typeface="ＭＳ Ｐゴシック" charset="0"/>
                <a:cs typeface="ＭＳ Ｐゴシック" charset="0"/>
              </a:rPr>
              <a:t>丢包</a:t>
            </a:r>
            <a:r>
              <a:rPr lang="en-US" sz="2800" dirty="0">
                <a:solidFill>
                  <a:srgbClr val="C00000"/>
                </a:solidFill>
                <a:latin typeface="Comic Sans MS" panose="030F0702030302020204" pitchFamily="66" charset="0"/>
                <a:ea typeface="ＭＳ Ｐゴシック" charset="0"/>
                <a:cs typeface="ＭＳ Ｐゴシック" charset="0"/>
              </a:rPr>
              <a:t>: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dirty="0"/>
              <a:t>Two key </a:t>
            </a:r>
            <a:r>
              <a:rPr lang="zh-CN" altLang="en-US" dirty="0"/>
              <a:t>网络</a:t>
            </a:r>
            <a:r>
              <a:rPr lang="en-US" altLang="zh-CN" dirty="0"/>
              <a:t>-core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a:bodyPr>
          <a:lstStyle/>
          <a:p>
            <a:pPr eaLnBrk="1" hangingPunct="1"/>
            <a:r>
              <a:rPr lang="en-US" altLang="zh-CN" sz="4000" dirty="0"/>
              <a:t>Alternative core: </a:t>
            </a:r>
            <a:r>
              <a:rPr lang="zh-CN" altLang="en-US" sz="4000" dirty="0"/>
              <a:t>电路交换</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a:t>
            </a:r>
            <a:r>
              <a:rPr lang="zh-CN" altLang="en-US" sz="2400" dirty="0"/>
              <a:t>网络</a:t>
            </a:r>
            <a:r>
              <a:rPr lang="en-US" altLang="zh-CN" sz="2400" dirty="0"/>
              <a:t>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a:bodyPr>
          <a:lstStyle/>
          <a:p>
            <a:pPr eaLnBrk="1" hangingPunct="1"/>
            <a:r>
              <a:rPr lang="zh-CN" altLang="en-US" sz="4000" dirty="0"/>
              <a:t>电路交换</a:t>
            </a:r>
            <a:r>
              <a:rPr lang="en-US" altLang="zh-CN" sz="4000" dirty="0"/>
              <a:t>: FDM </a:t>
            </a:r>
            <a:r>
              <a:rPr lang="en-US" altLang="zh-CN" sz="3600" dirty="0"/>
              <a:t>versus</a:t>
            </a:r>
            <a:r>
              <a:rPr lang="en-US" altLang="zh-CN" sz="4000" dirty="0"/>
              <a:t> TDM</a:t>
            </a:r>
            <a:endParaRPr lang="fr-FR" altLang="zh-CN" sz="4000" dirty="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144016" y="177800"/>
            <a:ext cx="5159896" cy="768350"/>
          </a:xfrm>
        </p:spPr>
        <p:txBody>
          <a:bodyPr>
            <a:normAutofit/>
          </a:bodyPr>
          <a:lstStyle/>
          <a:p>
            <a:pPr eaLnBrk="1" hangingPunct="1"/>
            <a:r>
              <a:rPr lang="zh-CN" altLang="en-US" sz="3600" dirty="0">
                <a:latin typeface="+mj-ea"/>
                <a:ea typeface="+mj-ea"/>
              </a:rPr>
              <a:t>分组交换</a:t>
            </a:r>
            <a:r>
              <a:rPr lang="en-US" altLang="zh-CN" sz="3600" dirty="0">
                <a:latin typeface="+mj-ea"/>
                <a:ea typeface="+mj-ea"/>
              </a:rPr>
              <a:t> </a:t>
            </a:r>
            <a:r>
              <a:rPr lang="zh-CN" altLang="en-US" sz="3600" dirty="0">
                <a:latin typeface="+mj-ea"/>
                <a:ea typeface="+mj-ea"/>
              </a:rPr>
              <a:t>对比</a:t>
            </a:r>
            <a:r>
              <a:rPr lang="en-US" altLang="zh-CN" sz="3600" dirty="0">
                <a:latin typeface="+mj-ea"/>
                <a:ea typeface="+mj-ea"/>
              </a:rPr>
              <a:t> </a:t>
            </a:r>
            <a:r>
              <a:rPr lang="zh-CN" altLang="en-US" sz="3600" dirty="0">
                <a:latin typeface="+mj-ea"/>
                <a:ea typeface="+mj-ea"/>
              </a:rPr>
              <a:t>电路交换</a:t>
            </a:r>
            <a:endParaRPr lang="en-US" altLang="zh-CN" dirty="0">
              <a:latin typeface="+mj-ea"/>
              <a:ea typeface="+mj-ea"/>
            </a:endParaRPr>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zh-CN" altLang="en-US" sz="2400" dirty="0">
                <a:latin typeface="+mn-ea"/>
                <a:ea typeface="+mn-ea"/>
              </a:rPr>
              <a:t>例子</a:t>
            </a:r>
            <a:r>
              <a:rPr lang="en-US" altLang="zh-CN" sz="2400" dirty="0">
                <a:latin typeface="+mn-ea"/>
                <a:ea typeface="+mn-ea"/>
              </a:rPr>
              <a:t>:</a:t>
            </a:r>
          </a:p>
          <a:p>
            <a:pPr>
              <a:buFont typeface="Wingdings" panose="05000000000000000000" pitchFamily="2" charset="2"/>
              <a:buChar char="n"/>
              <a:tabLst>
                <a:tab pos="566738" algn="l"/>
              </a:tabLst>
            </a:pPr>
            <a:r>
              <a:rPr lang="en-US" altLang="zh-CN" sz="2400" dirty="0">
                <a:latin typeface="+mn-ea"/>
                <a:ea typeface="+mn-ea"/>
              </a:rPr>
              <a:t>1 Mb/s </a:t>
            </a:r>
            <a:r>
              <a:rPr lang="zh-CN" altLang="en-US" sz="2400" dirty="0">
                <a:latin typeface="+mn-ea"/>
                <a:ea typeface="+mn-ea"/>
              </a:rPr>
              <a:t>链路</a:t>
            </a:r>
            <a:endParaRPr lang="en-US" altLang="zh-CN" sz="2400" dirty="0">
              <a:latin typeface="+mn-ea"/>
              <a:ea typeface="+mn-ea"/>
            </a:endParaRPr>
          </a:p>
          <a:p>
            <a:pPr>
              <a:buFont typeface="Wingdings" panose="05000000000000000000" pitchFamily="2" charset="2"/>
              <a:buChar char="n"/>
              <a:tabLst>
                <a:tab pos="566738" algn="l"/>
              </a:tabLst>
            </a:pPr>
            <a:r>
              <a:rPr lang="zh-CN" altLang="en-US" sz="2400" dirty="0">
                <a:latin typeface="+mn-ea"/>
                <a:ea typeface="+mn-ea"/>
              </a:rPr>
              <a:t>单一用户</a:t>
            </a:r>
            <a:r>
              <a:rPr lang="en-US" altLang="zh-CN" sz="2400" dirty="0">
                <a:latin typeface="+mn-ea"/>
                <a:ea typeface="+mn-ea"/>
              </a:rPr>
              <a:t>: </a:t>
            </a:r>
          </a:p>
          <a:p>
            <a:pPr marL="566738" lvl="1" indent="-219075">
              <a:buClr>
                <a:schemeClr val="tx1"/>
              </a:buClr>
              <a:buFontTx/>
              <a:buChar char="•"/>
              <a:tabLst>
                <a:tab pos="566738" algn="l"/>
              </a:tabLst>
            </a:pPr>
            <a:r>
              <a:rPr lang="zh-CN" altLang="en-US" sz="2000" dirty="0">
                <a:latin typeface="+mn-ea"/>
                <a:ea typeface="+mn-ea"/>
              </a:rPr>
              <a:t>活跃时</a:t>
            </a:r>
            <a:r>
              <a:rPr lang="en-US" altLang="zh-CN" sz="2000" dirty="0">
                <a:latin typeface="+mn-ea"/>
                <a:ea typeface="+mn-ea"/>
              </a:rPr>
              <a:t>100 kb/s</a:t>
            </a:r>
            <a:endParaRPr lang="en-US" altLang="ja-JP" sz="2000" dirty="0">
              <a:latin typeface="+mn-ea"/>
              <a:ea typeface="+mn-ea"/>
            </a:endParaRPr>
          </a:p>
          <a:p>
            <a:pPr marL="566738" lvl="1" indent="-219075">
              <a:buClr>
                <a:schemeClr val="tx1"/>
              </a:buClr>
              <a:buFontTx/>
              <a:buChar char="•"/>
              <a:tabLst>
                <a:tab pos="566738" algn="l"/>
              </a:tabLst>
            </a:pPr>
            <a:r>
              <a:rPr lang="en-US" altLang="zh-CN" sz="2000" dirty="0">
                <a:latin typeface="+mn-ea"/>
                <a:ea typeface="+mn-ea"/>
              </a:rPr>
              <a:t>10% </a:t>
            </a:r>
            <a:r>
              <a:rPr lang="zh-CN" altLang="en-US" sz="2000" dirty="0">
                <a:latin typeface="+mn-ea"/>
                <a:ea typeface="+mn-ea"/>
              </a:rPr>
              <a:t>的时间活跃</a:t>
            </a:r>
            <a:endParaRPr lang="en-US" altLang="zh-CN" sz="2000" dirty="0">
              <a:latin typeface="+mn-ea"/>
              <a:ea typeface="+mn-ea"/>
            </a:endParaRPr>
          </a:p>
          <a:p>
            <a:pPr marL="566738" lvl="1" indent="-219075">
              <a:tabLst>
                <a:tab pos="566738" algn="l"/>
              </a:tabLst>
            </a:pP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电路交换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10 </a:t>
            </a:r>
            <a:r>
              <a:rPr lang="zh-CN" altLang="en-US" sz="2000" dirty="0">
                <a:latin typeface="+mn-ea"/>
                <a:ea typeface="+mn-ea"/>
              </a:rPr>
              <a:t>个用户</a:t>
            </a: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分组交换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35 </a:t>
            </a:r>
            <a:r>
              <a:rPr lang="zh-CN" altLang="en-US" sz="2000" dirty="0">
                <a:latin typeface="+mn-ea"/>
                <a:ea typeface="+mn-ea"/>
              </a:rPr>
              <a:t>个用户</a:t>
            </a:r>
            <a:r>
              <a:rPr lang="en-US" altLang="zh-CN" sz="2000" dirty="0">
                <a:latin typeface="+mn-ea"/>
                <a:ea typeface="+mn-ea"/>
              </a:rPr>
              <a:t>, </a:t>
            </a:r>
            <a:r>
              <a:rPr lang="zh-CN" altLang="en-US" sz="2000" dirty="0">
                <a:latin typeface="+mn-ea"/>
                <a:ea typeface="+mn-ea"/>
              </a:rPr>
              <a:t>大于</a:t>
            </a:r>
            <a:r>
              <a:rPr lang="en-US" altLang="zh-CN" sz="2000" dirty="0">
                <a:latin typeface="+mn-ea"/>
                <a:ea typeface="+mn-ea"/>
              </a:rPr>
              <a:t>10</a:t>
            </a:r>
            <a:r>
              <a:rPr lang="zh-CN" altLang="en-US" sz="2000" dirty="0">
                <a:latin typeface="+mn-ea"/>
                <a:ea typeface="+mn-ea"/>
              </a:rPr>
              <a:t>个用户同时活跃的概率小于</a:t>
            </a:r>
            <a:r>
              <a:rPr lang="en-US" altLang="zh-CN" sz="2000" dirty="0">
                <a:latin typeface="+mn-ea"/>
                <a:ea typeface="+mn-ea"/>
              </a:rPr>
              <a:t> .0004 </a:t>
            </a:r>
            <a:r>
              <a:rPr lang="en-US" altLang="zh-CN" sz="2000" dirty="0">
                <a:solidFill>
                  <a:schemeClr val="accent4"/>
                </a:solidFill>
                <a:latin typeface="+mn-ea"/>
                <a:ea typeface="+mn-ea"/>
              </a:rPr>
              <a:t>*</a:t>
            </a:r>
          </a:p>
          <a:p>
            <a:pPr marL="231775" indent="-231775">
              <a:tabLst>
                <a:tab pos="566738" algn="l"/>
              </a:tabLst>
            </a:pPr>
            <a:endParaRPr lang="en-US" altLang="zh-CN" sz="2400" dirty="0">
              <a:latin typeface="+mn-ea"/>
              <a:ea typeface="+mn-ea"/>
            </a:endParaRPr>
          </a:p>
        </p:txBody>
      </p:sp>
      <p:sp>
        <p:nvSpPr>
          <p:cNvPr id="68614" name="Rectangle 4"/>
          <p:cNvSpPr>
            <a:spLocks noGrp="1" noChangeArrowheads="1"/>
          </p:cNvSpPr>
          <p:nvPr>
            <p:ph type="body" sz="half" idx="4294967295"/>
          </p:nvPr>
        </p:nvSpPr>
        <p:spPr>
          <a:xfrm>
            <a:off x="2524055" y="1121897"/>
            <a:ext cx="5624583" cy="609600"/>
          </a:xfrm>
        </p:spPr>
        <p:txBody>
          <a:bodyPr>
            <a:normAutofit/>
          </a:bodyPr>
          <a:lstStyle/>
          <a:p>
            <a:pPr eaLnBrk="1" hangingPunct="1">
              <a:buFont typeface="Wingdings" panose="05000000000000000000" pitchFamily="2" charset="2"/>
              <a:buNone/>
            </a:pPr>
            <a:r>
              <a:rPr lang="zh-CN" altLang="en-US" i="1" dirty="0">
                <a:solidFill>
                  <a:srgbClr val="CC0000"/>
                </a:solidFill>
              </a:rPr>
              <a:t>分组交换接纳更多用户使用网络</a:t>
            </a:r>
            <a:r>
              <a:rPr lang="en-US" altLang="zh-CN" i="1" dirty="0">
                <a:solidFill>
                  <a:srgbClr val="CC0000"/>
                </a:solidFill>
              </a:rPr>
              <a:t>!</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57404"/>
            <a:ext cx="5303912" cy="1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zh-CN" altLang="en-US" sz="2400" dirty="0">
                <a:latin typeface="+mn-ea"/>
                <a:ea typeface="+mn-ea"/>
              </a:rPr>
              <a:t>对爆发数据非常好</a:t>
            </a:r>
            <a:endParaRPr lang="en-US" altLang="zh-CN" sz="2400" dirty="0">
              <a:latin typeface="+mn-ea"/>
              <a:ea typeface="+mn-ea"/>
            </a:endParaRPr>
          </a:p>
          <a:p>
            <a:pPr marL="682625" lvl="1" indent="-225425"/>
            <a:r>
              <a:rPr lang="zh-CN" altLang="en-US" dirty="0">
                <a:latin typeface="+mn-ea"/>
                <a:ea typeface="+mn-ea"/>
              </a:rPr>
              <a:t>资源共享</a:t>
            </a:r>
            <a:endParaRPr lang="en-US" altLang="zh-CN" dirty="0">
              <a:latin typeface="+mn-ea"/>
              <a:ea typeface="+mn-ea"/>
            </a:endParaRPr>
          </a:p>
          <a:p>
            <a:pPr marL="682625" lvl="1" indent="-225425"/>
            <a:r>
              <a:rPr lang="zh-CN" altLang="en-US" dirty="0">
                <a:latin typeface="+mn-ea"/>
                <a:ea typeface="+mn-ea"/>
              </a:rPr>
              <a:t>简单，无需建立呼叫（</a:t>
            </a:r>
            <a:r>
              <a:rPr lang="en-US" altLang="zh-CN" dirty="0">
                <a:latin typeface="+mn-ea"/>
                <a:ea typeface="+mn-ea"/>
              </a:rPr>
              <a:t>no call setup</a:t>
            </a:r>
            <a:r>
              <a:rPr lang="zh-CN" altLang="en-US" dirty="0">
                <a:latin typeface="+mn-ea"/>
                <a:ea typeface="+mn-ea"/>
              </a:rPr>
              <a:t>）</a:t>
            </a:r>
            <a:endParaRPr lang="en-US" altLang="zh-CN" sz="20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可能导致极度拥塞</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分组延迟与丢包</a:t>
            </a:r>
            <a:endParaRPr lang="en-US" altLang="zh-CN" sz="2400" dirty="0">
              <a:latin typeface="+mn-ea"/>
              <a:ea typeface="+mn-ea"/>
            </a:endParaRPr>
          </a:p>
          <a:p>
            <a:pPr marL="682625" lvl="1" indent="-225425"/>
            <a:r>
              <a:rPr lang="zh-CN" altLang="en-US" dirty="0">
                <a:latin typeface="+mn-ea"/>
                <a:ea typeface="+mn-ea"/>
              </a:rPr>
              <a:t>需要通过协议进行拥塞控制来保证可靠地数据传输</a:t>
            </a:r>
            <a:endParaRPr lang="en-US" altLang="zh-CN" sz="2000" dirty="0">
              <a:latin typeface="+mn-ea"/>
              <a:ea typeface="+mn-ea"/>
            </a:endParaRPr>
          </a:p>
          <a:p>
            <a:pPr>
              <a:buFont typeface="Wingdings" panose="05000000000000000000" pitchFamily="2" charset="2"/>
              <a:buChar char="n"/>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如何提供类似电路的效果</a:t>
            </a:r>
            <a:r>
              <a:rPr lang="en-US" altLang="zh-CN" sz="2400" dirty="0">
                <a:solidFill>
                  <a:srgbClr val="CC0000"/>
                </a:solidFill>
                <a:latin typeface="+mn-ea"/>
                <a:ea typeface="+mn-ea"/>
              </a:rPr>
              <a:t>?</a:t>
            </a:r>
          </a:p>
          <a:p>
            <a:pPr marL="682625" lvl="1" indent="-225425"/>
            <a:r>
              <a:rPr lang="zh-CN" altLang="en-US" dirty="0">
                <a:latin typeface="+mn-ea"/>
                <a:ea typeface="+mn-ea"/>
              </a:rPr>
              <a:t>语音</a:t>
            </a:r>
            <a:r>
              <a:rPr lang="en-US" altLang="zh-CN" dirty="0">
                <a:latin typeface="+mn-ea"/>
                <a:ea typeface="+mn-ea"/>
              </a:rPr>
              <a:t>/</a:t>
            </a:r>
            <a:r>
              <a:rPr lang="zh-CN" altLang="en-US" dirty="0">
                <a:latin typeface="+mn-ea"/>
                <a:ea typeface="+mn-ea"/>
              </a:rPr>
              <a:t>视频应用的带宽保证</a:t>
            </a:r>
            <a:endParaRPr lang="en-US" altLang="zh-CN" dirty="0">
              <a:latin typeface="+mn-ea"/>
              <a:ea typeface="+mn-ea"/>
            </a:endParaRPr>
          </a:p>
          <a:p>
            <a:pPr marL="682625" lvl="1" indent="-225425"/>
            <a:r>
              <a:rPr lang="zh-CN" altLang="en-US" dirty="0">
                <a:latin typeface="+mn-ea"/>
                <a:ea typeface="+mn-ea"/>
              </a:rPr>
              <a:t>依然未解决</a:t>
            </a:r>
            <a:r>
              <a:rPr lang="en-US" altLang="zh-CN" dirty="0">
                <a:latin typeface="+mn-ea"/>
                <a:ea typeface="+mn-ea"/>
              </a:rPr>
              <a:t>(</a:t>
            </a:r>
            <a:r>
              <a:rPr lang="zh-CN" altLang="en-US" dirty="0">
                <a:latin typeface="+mn-ea"/>
                <a:ea typeface="+mn-ea"/>
              </a:rPr>
              <a:t>见第</a:t>
            </a:r>
            <a:r>
              <a:rPr lang="en-US" altLang="zh-CN" dirty="0">
                <a:latin typeface="+mn-ea"/>
                <a:ea typeface="+mn-ea"/>
              </a:rPr>
              <a:t>7</a:t>
            </a:r>
            <a:r>
              <a:rPr lang="zh-CN" altLang="en-US" dirty="0">
                <a:latin typeface="+mn-ea"/>
                <a:ea typeface="+mn-ea"/>
              </a:rPr>
              <a:t>章</a:t>
            </a:r>
            <a:r>
              <a:rPr lang="en-US" altLang="zh-CN" dirty="0">
                <a:latin typeface="+mn-ea"/>
                <a:ea typeface="+mn-ea"/>
              </a:rPr>
              <a:t>)</a:t>
            </a:r>
            <a:endParaRPr lang="en-US" altLang="zh-CN" sz="2000" dirty="0">
              <a:latin typeface="+mn-ea"/>
              <a:ea typeface="+mn-ea"/>
            </a:endParaRPr>
          </a:p>
        </p:txBody>
      </p:sp>
      <p:sp>
        <p:nvSpPr>
          <p:cNvPr id="70659" name="Rectangle 4"/>
          <p:cNvSpPr>
            <a:spLocks noGrp="1" noChangeArrowheads="1"/>
          </p:cNvSpPr>
          <p:nvPr>
            <p:ph type="body" sz="half" idx="4294967295"/>
          </p:nvPr>
        </p:nvSpPr>
        <p:spPr>
          <a:xfrm>
            <a:off x="1924050" y="1111250"/>
            <a:ext cx="7620000" cy="609600"/>
          </a:xfrm>
        </p:spPr>
        <p:txBody>
          <a:bodyPr>
            <a:normAutofit/>
          </a:bodyPr>
          <a:lstStyle/>
          <a:p>
            <a:pPr eaLnBrk="1" hangingPunct="1">
              <a:buFont typeface="Wingdings" panose="05000000000000000000" pitchFamily="2" charset="2"/>
              <a:buNone/>
            </a:pPr>
            <a:r>
              <a:rPr lang="zh-CN" altLang="en-US" dirty="0">
                <a:solidFill>
                  <a:srgbClr val="CC0000"/>
                </a:solidFill>
                <a:latin typeface="+mn-ea"/>
                <a:ea typeface="+mn-ea"/>
              </a:rPr>
              <a:t>分组交换真的盖了帽吗</a:t>
            </a:r>
            <a:r>
              <a:rPr lang="en-US" altLang="zh-CN" dirty="0">
                <a:solidFill>
                  <a:srgbClr val="CC0000"/>
                </a:solidFill>
                <a:latin typeface="+mn-ea"/>
                <a:ea typeface="+mn-ea"/>
              </a:rPr>
              <a:t>?(</a:t>
            </a:r>
            <a:r>
              <a:rPr lang="en-US" altLang="ja-JP" dirty="0">
                <a:solidFill>
                  <a:srgbClr val="CC0000"/>
                </a:solidFill>
                <a:latin typeface="+mn-ea"/>
                <a:ea typeface="+mn-ea"/>
              </a:rPr>
              <a:t>slam dunk winner)</a:t>
            </a:r>
            <a:endParaRPr lang="en-US" altLang="zh-CN" dirty="0">
              <a:solidFill>
                <a:srgbClr val="CC0000"/>
              </a:solidFill>
              <a:latin typeface="+mn-ea"/>
              <a:ea typeface="+mn-ea"/>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a:t>
            </a:r>
            <a:r>
              <a:rPr lang="zh-CN" altLang="en-US" dirty="0">
                <a:solidFill>
                  <a:schemeClr val="bg1"/>
                </a:solidFill>
                <a:latin typeface="Comic Sans MS" panose="030F0702030302020204" pitchFamily="66" charset="0"/>
              </a:rPr>
              <a:t>电路交换</a:t>
            </a:r>
            <a:r>
              <a:rPr lang="en-US" altLang="zh-CN" dirty="0">
                <a:solidFill>
                  <a:schemeClr val="bg1"/>
                </a:solidFill>
                <a:latin typeface="Comic Sans MS" panose="030F0702030302020204" pitchFamily="66" charset="0"/>
              </a:rPr>
              <a:t>) versus on-demand allocation (</a:t>
            </a:r>
            <a:r>
              <a:rPr lang="zh-CN" altLang="en-US" dirty="0">
                <a:solidFill>
                  <a:schemeClr val="bg1"/>
                </a:solidFill>
                <a:latin typeface="Comic Sans MS" panose="030F0702030302020204" pitchFamily="66" charset="0"/>
              </a:rPr>
              <a:t>分组交换</a:t>
            </a:r>
            <a:r>
              <a:rPr lang="en-US" altLang="zh-CN" dirty="0">
                <a:solidFill>
                  <a:schemeClr val="bg1"/>
                </a:solidFill>
                <a:latin typeface="Comic Sans MS" panose="030F0702030302020204" pitchFamily="66" charset="0"/>
              </a:rPr>
              <a:t>)?</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5038651" cy="20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777430" y="177800"/>
            <a:ext cx="50386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分组交换</a:t>
            </a:r>
            <a:r>
              <a:rPr lang="en-US" altLang="zh-CN" sz="3600" dirty="0">
                <a:solidFill>
                  <a:srgbClr val="000099"/>
                </a:solidFill>
                <a:latin typeface="+mj-ea"/>
                <a:ea typeface="+mj-ea"/>
              </a:rPr>
              <a:t> </a:t>
            </a:r>
            <a:r>
              <a:rPr lang="zh-CN" altLang="en-US" sz="3600" dirty="0">
                <a:solidFill>
                  <a:srgbClr val="000099"/>
                </a:solidFill>
                <a:latin typeface="+mj-ea"/>
                <a:ea typeface="+mj-ea"/>
              </a:rPr>
              <a:t>对比</a:t>
            </a:r>
            <a:r>
              <a:rPr lang="en-US" altLang="zh-CN" sz="3600" dirty="0">
                <a:solidFill>
                  <a:srgbClr val="000099"/>
                </a:solidFill>
                <a:latin typeface="+mj-ea"/>
                <a:ea typeface="+mj-ea"/>
              </a:rPr>
              <a:t> </a:t>
            </a:r>
            <a:r>
              <a:rPr lang="zh-CN" altLang="en-US" sz="3600" dirty="0">
                <a:solidFill>
                  <a:srgbClr val="000099"/>
                </a:solidFill>
                <a:latin typeface="+mj-ea"/>
                <a:ea typeface="+mj-ea"/>
              </a:rPr>
              <a:t>电路交换</a:t>
            </a:r>
            <a:endParaRPr lang="en-US" altLang="zh-CN" sz="4400" dirty="0">
              <a:solidFill>
                <a:srgbClr val="000099"/>
              </a:solidFill>
              <a:latin typeface="+mj-ea"/>
              <a:ea typeface="+mj-ea"/>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端系统通过接入</a:t>
            </a:r>
            <a:r>
              <a:rPr lang="en-US" altLang="zh-CN" sz="2800" dirty="0">
                <a:solidFill>
                  <a:srgbClr val="000099"/>
                </a:solidFill>
                <a:latin typeface="+mn-ea"/>
                <a:ea typeface="+mn-ea"/>
              </a:rPr>
              <a:t>ISP(</a:t>
            </a:r>
            <a:r>
              <a:rPr lang="zh-CN" altLang="en-US" sz="2800" dirty="0">
                <a:solidFill>
                  <a:srgbClr val="C00000"/>
                </a:solidFill>
                <a:latin typeface="+mn-ea"/>
                <a:ea typeface="+mn-ea"/>
              </a:rPr>
              <a:t>接入</a:t>
            </a:r>
            <a:r>
              <a:rPr lang="en-US" altLang="zh-CN" sz="2800" dirty="0">
                <a:solidFill>
                  <a:srgbClr val="C00000"/>
                </a:solidFill>
                <a:latin typeface="+mn-ea"/>
                <a:ea typeface="+mn-ea"/>
              </a:rPr>
              <a:t> ISP</a:t>
            </a:r>
            <a:r>
              <a:rPr lang="en-US" altLang="zh-CN" sz="2800" dirty="0">
                <a:solidFill>
                  <a:srgbClr val="000099"/>
                </a:solidFill>
                <a:latin typeface="+mn-ea"/>
                <a:ea typeface="+mn-ea"/>
              </a:rPr>
              <a:t>)</a:t>
            </a:r>
            <a:r>
              <a:rPr lang="zh-CN" altLang="en-US" sz="2800" dirty="0">
                <a:solidFill>
                  <a:srgbClr val="000099"/>
                </a:solidFill>
                <a:latin typeface="+mn-ea"/>
                <a:ea typeface="+mn-ea"/>
              </a:rPr>
              <a:t>连接到互联网</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住宅、公司或大学</a:t>
            </a:r>
            <a:r>
              <a:rPr lang="en-US" altLang="zh-CN" dirty="0">
                <a:solidFill>
                  <a:srgbClr val="000099"/>
                </a:solidFill>
                <a:latin typeface="+mn-ea"/>
                <a:ea typeface="+mn-ea"/>
              </a:rPr>
              <a:t>ISP</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接入</a:t>
            </a:r>
            <a:r>
              <a:rPr lang="en-US" altLang="zh-CN" sz="2800" dirty="0">
                <a:solidFill>
                  <a:srgbClr val="000099"/>
                </a:solidFill>
                <a:latin typeface="+mn-ea"/>
                <a:ea typeface="+mn-ea"/>
              </a:rPr>
              <a:t>ISP </a:t>
            </a:r>
            <a:r>
              <a:rPr lang="zh-CN" altLang="en-US" sz="2800" dirty="0">
                <a:solidFill>
                  <a:srgbClr val="000099"/>
                </a:solidFill>
                <a:latin typeface="+mn-ea"/>
                <a:ea typeface="+mn-ea"/>
              </a:rPr>
              <a:t>必须互相连接</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以便任何两个主机能够相互之间发送分组</a:t>
            </a:r>
            <a:endParaRPr lang="en-US" altLang="zh-CN" dirty="0">
              <a:solidFill>
                <a:srgbClr val="000099"/>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形成的网络的网络非常复杂</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演化由</a:t>
            </a:r>
            <a:r>
              <a:rPr lang="zh-CN" altLang="en-US" dirty="0">
                <a:solidFill>
                  <a:srgbClr val="FF0000"/>
                </a:solidFill>
                <a:latin typeface="+mn-ea"/>
                <a:ea typeface="+mn-ea"/>
              </a:rPr>
              <a:t>经济</a:t>
            </a:r>
            <a:r>
              <a:rPr lang="zh-CN" altLang="en-US" dirty="0">
                <a:solidFill>
                  <a:srgbClr val="000099"/>
                </a:solidFill>
                <a:latin typeface="+mn-ea"/>
                <a:ea typeface="+mn-ea"/>
              </a:rPr>
              <a:t>及</a:t>
            </a:r>
            <a:r>
              <a:rPr lang="zh-CN" altLang="en-US" dirty="0">
                <a:solidFill>
                  <a:srgbClr val="FF0000"/>
                </a:solidFill>
                <a:latin typeface="+mn-ea"/>
                <a:ea typeface="+mn-ea"/>
              </a:rPr>
              <a:t>国家政策</a:t>
            </a:r>
            <a:r>
              <a:rPr lang="zh-CN" altLang="en-US" dirty="0">
                <a:solidFill>
                  <a:srgbClr val="000099"/>
                </a:solidFill>
                <a:latin typeface="+mn-ea"/>
                <a:ea typeface="+mn-ea"/>
              </a:rPr>
              <a:t>所驱动</a:t>
            </a:r>
            <a:endParaRPr lang="en-US" altLang="zh-CN" dirty="0">
              <a:solidFill>
                <a:srgbClr val="C00000"/>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下面我们分步描述当前的互联网结构</a:t>
            </a:r>
            <a:endParaRPr lang="en-US" altLang="zh-CN" sz="2800" dirty="0">
              <a:solidFill>
                <a:srgbClr val="000099"/>
              </a:solidFill>
              <a:latin typeface="+mn-ea"/>
              <a:ea typeface="+mn-ea"/>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E366AA26-A390-4242-8784-167A00D5532C}"/>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9" name="Picture 76" descr="underline_base">
            <a:extLst>
              <a:ext uri="{FF2B5EF4-FFF2-40B4-BE49-F238E27FC236}">
                <a16:creationId xmlns:a16="http://schemas.microsoft.com/office/drawing/2014/main" id="{1E6D8F66-824E-45F2-AA32-ECED5AAB2E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zh-CN" altLang="en-US" sz="2400" dirty="0">
                <a:latin typeface="+mn-ea"/>
                <a:ea typeface="+mn-ea"/>
              </a:rPr>
              <a:t>给定数百万的接入</a:t>
            </a:r>
            <a:r>
              <a:rPr lang="en-US" altLang="zh-CN" sz="2400" dirty="0">
                <a:latin typeface="+mn-ea"/>
                <a:ea typeface="+mn-ea"/>
              </a:rPr>
              <a:t> ISP, </a:t>
            </a:r>
            <a:r>
              <a:rPr lang="zh-CN" altLang="en-US" sz="2400" dirty="0">
                <a:latin typeface="+mn-ea"/>
                <a:ea typeface="+mn-ea"/>
              </a:rPr>
              <a:t>怎样将它们连接到一起</a:t>
            </a:r>
            <a:r>
              <a:rPr lang="en-US" altLang="zh-CN" sz="2400" dirty="0">
                <a:latin typeface="+mn-ea"/>
                <a:ea typeface="+mn-ea"/>
              </a:rPr>
              <a:t>?</a:t>
            </a:r>
          </a:p>
        </p:txBody>
      </p:sp>
      <p:grpSp>
        <p:nvGrpSpPr>
          <p:cNvPr id="74756" name="Group 5"/>
          <p:cNvGrpSpPr>
            <a:grpSpLocks/>
          </p:cNvGrpSpPr>
          <p:nvPr/>
        </p:nvGrpSpPr>
        <p:grpSpPr bwMode="auto">
          <a:xfrm>
            <a:off x="1974885" y="1849418"/>
            <a:ext cx="8386088" cy="4559340"/>
            <a:chOff x="154925" y="1905661"/>
            <a:chExt cx="8384959" cy="4559691"/>
          </a:xfrm>
        </p:grpSpPr>
        <p:grpSp>
          <p:nvGrpSpPr>
            <p:cNvPr id="74759" name="Group 2"/>
            <p:cNvGrpSpPr>
              <a:grpSpLocks/>
            </p:cNvGrpSpPr>
            <p:nvPr/>
          </p:nvGrpSpPr>
          <p:grpSpPr bwMode="auto">
            <a:xfrm>
              <a:off x="1529396" y="2297655"/>
              <a:ext cx="596988" cy="418253"/>
              <a:chOff x="3053396" y="4304255"/>
              <a:chExt cx="596988"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2"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0" name="Group 131"/>
            <p:cNvGrpSpPr>
              <a:grpSpLocks/>
            </p:cNvGrpSpPr>
            <p:nvPr/>
          </p:nvGrpSpPr>
          <p:grpSpPr bwMode="auto">
            <a:xfrm>
              <a:off x="373696" y="3097755"/>
              <a:ext cx="596988" cy="418253"/>
              <a:chOff x="3053396" y="4304255"/>
              <a:chExt cx="596988"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0"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1" name="Group 135"/>
            <p:cNvGrpSpPr>
              <a:grpSpLocks/>
            </p:cNvGrpSpPr>
            <p:nvPr/>
          </p:nvGrpSpPr>
          <p:grpSpPr bwMode="auto">
            <a:xfrm>
              <a:off x="6037896" y="2551655"/>
              <a:ext cx="596988" cy="418253"/>
              <a:chOff x="3053396" y="4304255"/>
              <a:chExt cx="596988"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8"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2" name="Group 138"/>
            <p:cNvGrpSpPr>
              <a:grpSpLocks/>
            </p:cNvGrpSpPr>
            <p:nvPr/>
          </p:nvGrpSpPr>
          <p:grpSpPr bwMode="auto">
            <a:xfrm>
              <a:off x="945196" y="5409155"/>
              <a:ext cx="596988" cy="418253"/>
              <a:chOff x="3053396" y="4304255"/>
              <a:chExt cx="596988"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6"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3" name="Group 141"/>
            <p:cNvGrpSpPr>
              <a:grpSpLocks/>
            </p:cNvGrpSpPr>
            <p:nvPr/>
          </p:nvGrpSpPr>
          <p:grpSpPr bwMode="auto">
            <a:xfrm>
              <a:off x="526096" y="4786855"/>
              <a:ext cx="596988" cy="418253"/>
              <a:chOff x="3053396" y="4304255"/>
              <a:chExt cx="596988"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4"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4" name="Group 144"/>
            <p:cNvGrpSpPr>
              <a:grpSpLocks/>
            </p:cNvGrpSpPr>
            <p:nvPr/>
          </p:nvGrpSpPr>
          <p:grpSpPr bwMode="auto">
            <a:xfrm>
              <a:off x="297496" y="4126455"/>
              <a:ext cx="596988" cy="418253"/>
              <a:chOff x="3053396" y="4304255"/>
              <a:chExt cx="596988"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2"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5" name="Group 147"/>
            <p:cNvGrpSpPr>
              <a:grpSpLocks/>
            </p:cNvGrpSpPr>
            <p:nvPr/>
          </p:nvGrpSpPr>
          <p:grpSpPr bwMode="auto">
            <a:xfrm>
              <a:off x="6787196" y="2983455"/>
              <a:ext cx="596988" cy="418253"/>
              <a:chOff x="3053396" y="4304255"/>
              <a:chExt cx="596988"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0"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6" name="Group 150"/>
            <p:cNvGrpSpPr>
              <a:grpSpLocks/>
            </p:cNvGrpSpPr>
            <p:nvPr/>
          </p:nvGrpSpPr>
          <p:grpSpPr bwMode="auto">
            <a:xfrm>
              <a:off x="3129596" y="2056355"/>
              <a:ext cx="596988" cy="418253"/>
              <a:chOff x="3053396" y="4304255"/>
              <a:chExt cx="596988"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8"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7" name="Group 153"/>
            <p:cNvGrpSpPr>
              <a:grpSpLocks/>
            </p:cNvGrpSpPr>
            <p:nvPr/>
          </p:nvGrpSpPr>
          <p:grpSpPr bwMode="auto">
            <a:xfrm>
              <a:off x="754696" y="2704055"/>
              <a:ext cx="596988" cy="418253"/>
              <a:chOff x="3053396" y="4304255"/>
              <a:chExt cx="596988"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6"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8" name="Group 156"/>
            <p:cNvGrpSpPr>
              <a:grpSpLocks/>
            </p:cNvGrpSpPr>
            <p:nvPr/>
          </p:nvGrpSpPr>
          <p:grpSpPr bwMode="auto">
            <a:xfrm>
              <a:off x="4043996" y="2030955"/>
              <a:ext cx="596988" cy="418253"/>
              <a:chOff x="3053396" y="4304255"/>
              <a:chExt cx="596988"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4"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9" name="Group 160"/>
            <p:cNvGrpSpPr>
              <a:grpSpLocks/>
            </p:cNvGrpSpPr>
            <p:nvPr/>
          </p:nvGrpSpPr>
          <p:grpSpPr bwMode="auto">
            <a:xfrm>
              <a:off x="7104696" y="5663155"/>
              <a:ext cx="596988" cy="418253"/>
              <a:chOff x="3053396" y="4304255"/>
              <a:chExt cx="596988"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2"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0" name="Group 163"/>
            <p:cNvGrpSpPr>
              <a:grpSpLocks/>
            </p:cNvGrpSpPr>
            <p:nvPr/>
          </p:nvGrpSpPr>
          <p:grpSpPr bwMode="auto">
            <a:xfrm>
              <a:off x="7942896" y="5015455"/>
              <a:ext cx="596988" cy="418253"/>
              <a:chOff x="3053396" y="4304255"/>
              <a:chExt cx="596988"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0"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1" name="Group 166"/>
            <p:cNvGrpSpPr>
              <a:grpSpLocks/>
            </p:cNvGrpSpPr>
            <p:nvPr/>
          </p:nvGrpSpPr>
          <p:grpSpPr bwMode="auto">
            <a:xfrm>
              <a:off x="7714296" y="4101055"/>
              <a:ext cx="596988" cy="418253"/>
              <a:chOff x="3053396" y="4304255"/>
              <a:chExt cx="596988"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8"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2" name="Group 169"/>
            <p:cNvGrpSpPr>
              <a:grpSpLocks/>
            </p:cNvGrpSpPr>
            <p:nvPr/>
          </p:nvGrpSpPr>
          <p:grpSpPr bwMode="auto">
            <a:xfrm>
              <a:off x="4869496" y="5904455"/>
              <a:ext cx="596988" cy="418253"/>
              <a:chOff x="3053396" y="4304255"/>
              <a:chExt cx="596988"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6"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3" name="Group 172"/>
            <p:cNvGrpSpPr>
              <a:grpSpLocks/>
            </p:cNvGrpSpPr>
            <p:nvPr/>
          </p:nvGrpSpPr>
          <p:grpSpPr bwMode="auto">
            <a:xfrm>
              <a:off x="3955096" y="6044155"/>
              <a:ext cx="596988" cy="418253"/>
              <a:chOff x="3053396" y="4304255"/>
              <a:chExt cx="596988"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4"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4" name="Group 175"/>
            <p:cNvGrpSpPr>
              <a:grpSpLocks/>
            </p:cNvGrpSpPr>
            <p:nvPr/>
          </p:nvGrpSpPr>
          <p:grpSpPr bwMode="auto">
            <a:xfrm>
              <a:off x="2735896" y="5891755"/>
              <a:ext cx="596988" cy="418253"/>
              <a:chOff x="3053396" y="4304255"/>
              <a:chExt cx="596988"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2"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4775"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6"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7"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8"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9"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80"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63" name="Rectangle 2">
            <a:extLst>
              <a:ext uri="{FF2B5EF4-FFF2-40B4-BE49-F238E27FC236}">
                <a16:creationId xmlns:a16="http://schemas.microsoft.com/office/drawing/2014/main" id="{EC83BAAB-353B-4573-BE1B-1C3DE1009A80}"/>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64" name="Picture 76" descr="underline_base">
            <a:extLst>
              <a:ext uri="{FF2B5EF4-FFF2-40B4-BE49-F238E27FC236}">
                <a16:creationId xmlns:a16="http://schemas.microsoft.com/office/drawing/2014/main" id="{595B2C59-66DD-4B24-A701-A9E33615E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2" name="Rectangle 3"/>
          <p:cNvSpPr>
            <a:spLocks noGrp="1" noChangeArrowheads="1"/>
          </p:cNvSpPr>
          <p:nvPr>
            <p:ph type="body" sz="half" idx="4294967295"/>
          </p:nvPr>
        </p:nvSpPr>
        <p:spPr>
          <a:xfrm>
            <a:off x="1993401" y="1016191"/>
            <a:ext cx="8204200" cy="673100"/>
          </a:xfrm>
        </p:spPr>
        <p:txBody>
          <a:bodyPr>
            <a:normAutofit/>
          </a:bodyPr>
          <a:lstStyle/>
          <a:p>
            <a:pPr marL="0" indent="0">
              <a:buSzPct val="75000"/>
              <a:buNone/>
            </a:pPr>
            <a:r>
              <a:rPr lang="zh-CN" altLang="en-US" sz="2400" dirty="0">
                <a:solidFill>
                  <a:srgbClr val="CC0000"/>
                </a:solidFill>
                <a:latin typeface="+mn-ea"/>
                <a:ea typeface="+mn-ea"/>
              </a:rPr>
              <a:t>选项</a:t>
            </a:r>
            <a:r>
              <a:rPr lang="en-US" altLang="zh-CN" sz="2400" dirty="0">
                <a:solidFill>
                  <a:srgbClr val="CC0000"/>
                </a:solidFill>
                <a:latin typeface="+mn-ea"/>
                <a:ea typeface="+mn-ea"/>
              </a:rPr>
              <a:t>: </a:t>
            </a:r>
            <a:r>
              <a:rPr lang="zh-CN" altLang="en-US" sz="2400" dirty="0">
                <a:latin typeface="+mn-ea"/>
                <a:ea typeface="+mn-ea"/>
              </a:rPr>
              <a:t>连接每一个接入</a:t>
            </a:r>
            <a:r>
              <a:rPr lang="en-US" altLang="zh-CN" sz="2400" dirty="0">
                <a:latin typeface="+mn-ea"/>
                <a:ea typeface="+mn-ea"/>
              </a:rPr>
              <a:t> ISP </a:t>
            </a:r>
            <a:r>
              <a:rPr lang="zh-CN" altLang="en-US" sz="2400" dirty="0">
                <a:latin typeface="+mn-ea"/>
                <a:ea typeface="+mn-ea"/>
              </a:rPr>
              <a:t>到所有其它接入</a:t>
            </a:r>
            <a:r>
              <a:rPr lang="en-US" altLang="zh-CN" sz="2400" dirty="0">
                <a:latin typeface="+mn-ea"/>
                <a:ea typeface="+mn-ea"/>
              </a:rPr>
              <a:t> ISP? </a:t>
            </a:r>
          </a:p>
          <a:p>
            <a:pPr marL="0" indent="0">
              <a:buSzPct val="75000"/>
              <a:buNone/>
            </a:pPr>
            <a:endParaRPr lang="en-US" altLang="zh-CN" sz="2400" dirty="0">
              <a:latin typeface="+mn-ea"/>
              <a:ea typeface="+mn-ea"/>
            </a:endParaRPr>
          </a:p>
        </p:txBody>
      </p:sp>
      <p:grpSp>
        <p:nvGrpSpPr>
          <p:cNvPr id="76804" name="Group 141"/>
          <p:cNvGrpSpPr>
            <a:grpSpLocks/>
          </p:cNvGrpSpPr>
          <p:nvPr/>
        </p:nvGrpSpPr>
        <p:grpSpPr bwMode="auto">
          <a:xfrm>
            <a:off x="2346324" y="4730751"/>
            <a:ext cx="596323" cy="417513"/>
            <a:chOff x="3053396" y="4304255"/>
            <a:chExt cx="596988"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3"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05" name="Group 144"/>
          <p:cNvGrpSpPr>
            <a:grpSpLocks/>
          </p:cNvGrpSpPr>
          <p:nvPr/>
        </p:nvGrpSpPr>
        <p:grpSpPr bwMode="auto">
          <a:xfrm>
            <a:off x="2117724" y="4070351"/>
            <a:ext cx="596323" cy="417513"/>
            <a:chOff x="3053396" y="4304255"/>
            <a:chExt cx="596988"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1"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06"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7"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8"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19" name="Group 25"/>
          <p:cNvGrpSpPr>
            <a:grpSpLocks/>
          </p:cNvGrpSpPr>
          <p:nvPr/>
        </p:nvGrpSpPr>
        <p:grpSpPr bwMode="auto">
          <a:xfrm>
            <a:off x="2432039" y="2281239"/>
            <a:ext cx="7361249" cy="3766575"/>
            <a:chOff x="888114" y="2295063"/>
            <a:chExt cx="7361782"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76701" y="4114457"/>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6" name="TextBox 218"/>
            <p:cNvSpPr txBox="1">
              <a:spLocks noChangeArrowheads="1"/>
            </p:cNvSpPr>
            <p:nvPr/>
          </p:nvSpPr>
          <p:spPr bwMode="auto">
            <a:xfrm rot="7515077">
              <a:off x="4528279" y="5728751"/>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7" name="TextBox 219"/>
            <p:cNvSpPr txBox="1">
              <a:spLocks noChangeArrowheads="1"/>
            </p:cNvSpPr>
            <p:nvPr/>
          </p:nvSpPr>
          <p:spPr bwMode="auto">
            <a:xfrm rot="3940343">
              <a:off x="6421153" y="3846195"/>
              <a:ext cx="434845"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8" name="TextBox 220"/>
            <p:cNvSpPr txBox="1">
              <a:spLocks noChangeArrowheads="1"/>
            </p:cNvSpPr>
            <p:nvPr/>
          </p:nvSpPr>
          <p:spPr bwMode="auto">
            <a:xfrm rot="2048420">
              <a:off x="4511831" y="2684626"/>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9" name="TextBox 221"/>
            <p:cNvSpPr txBox="1">
              <a:spLocks noChangeArrowheads="1"/>
            </p:cNvSpPr>
            <p:nvPr/>
          </p:nvSpPr>
          <p:spPr bwMode="auto">
            <a:xfrm rot="21283864">
              <a:off x="2218818" y="2687322"/>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latin typeface="+mn-ea"/>
                <a:ea typeface="+mn-ea"/>
              </a:rPr>
              <a:t>直接连接每一个接入</a:t>
            </a:r>
            <a:r>
              <a:rPr lang="en-US" altLang="zh-CN" dirty="0">
                <a:solidFill>
                  <a:srgbClr val="0000FF"/>
                </a:solidFill>
                <a:latin typeface="+mn-ea"/>
                <a:ea typeface="+mn-ea"/>
              </a:rPr>
              <a:t> ISP </a:t>
            </a:r>
          </a:p>
          <a:p>
            <a:pPr algn="ctr"/>
            <a:r>
              <a:rPr lang="zh-CN" altLang="en-US" dirty="0">
                <a:solidFill>
                  <a:srgbClr val="0000FF"/>
                </a:solidFill>
                <a:latin typeface="+mn-ea"/>
                <a:ea typeface="+mn-ea"/>
              </a:rPr>
              <a:t>到其它 </a:t>
            </a:r>
            <a:r>
              <a:rPr lang="en-US" altLang="zh-CN" dirty="0">
                <a:solidFill>
                  <a:srgbClr val="0000FF"/>
                </a:solidFill>
                <a:latin typeface="+mn-ea"/>
                <a:ea typeface="+mn-ea"/>
              </a:rPr>
              <a:t>ISP </a:t>
            </a:r>
            <a:r>
              <a:rPr lang="zh-CN" altLang="en-US" i="1" dirty="0">
                <a:solidFill>
                  <a:schemeClr val="accent2"/>
                </a:solidFill>
                <a:latin typeface="+mn-ea"/>
                <a:ea typeface="+mn-ea"/>
              </a:rPr>
              <a:t>是不可扩展的</a:t>
            </a:r>
            <a:r>
              <a:rPr lang="en-US" altLang="zh-CN" i="1" dirty="0">
                <a:solidFill>
                  <a:srgbClr val="0000FF"/>
                </a:solidFill>
                <a:latin typeface="+mn-ea"/>
                <a:ea typeface="+mn-ea"/>
              </a:rPr>
              <a:t>: </a:t>
            </a:r>
            <a:r>
              <a:rPr lang="en-US" altLang="zh-CN" i="1" dirty="0">
                <a:solidFill>
                  <a:srgbClr val="0000FF"/>
                </a:solidFill>
                <a:latin typeface="Times New Roman" panose="02020603050405020304" pitchFamily="18" charset="0"/>
                <a:ea typeface="+mn-ea"/>
                <a:cs typeface="Times New Roman" panose="02020603050405020304" pitchFamily="18" charset="0"/>
              </a:rPr>
              <a:t>O(N</a:t>
            </a:r>
            <a:r>
              <a:rPr lang="en-US" altLang="zh-CN" i="1" baseline="30000" dirty="0">
                <a:solidFill>
                  <a:srgbClr val="0000FF"/>
                </a:solidFill>
                <a:latin typeface="Times New Roman" panose="02020603050405020304" pitchFamily="18" charset="0"/>
                <a:ea typeface="+mn-ea"/>
                <a:cs typeface="Times New Roman" panose="02020603050405020304" pitchFamily="18" charset="0"/>
              </a:rPr>
              <a:t>2</a:t>
            </a:r>
            <a:r>
              <a:rPr lang="en-US" altLang="zh-CN" i="1" dirty="0">
                <a:solidFill>
                  <a:srgbClr val="0000FF"/>
                </a:solidFill>
                <a:latin typeface="Times New Roman" panose="02020603050405020304" pitchFamily="18" charset="0"/>
                <a:ea typeface="+mn-ea"/>
                <a:cs typeface="Times New Roman" panose="02020603050405020304" pitchFamily="18" charset="0"/>
              </a:rPr>
              <a:t>) </a:t>
            </a:r>
            <a:r>
              <a:rPr lang="zh-CN" altLang="en-US" dirty="0">
                <a:solidFill>
                  <a:srgbClr val="0000FF"/>
                </a:solidFill>
                <a:latin typeface="+mn-ea"/>
                <a:ea typeface="+mn-ea"/>
              </a:rPr>
              <a:t>个连接</a:t>
            </a:r>
            <a:r>
              <a:rPr lang="en-US" altLang="zh-CN" dirty="0">
                <a:solidFill>
                  <a:srgbClr val="0000FF"/>
                </a:solidFill>
                <a:latin typeface="+mn-ea"/>
                <a:ea typeface="+mn-ea"/>
              </a:rPr>
              <a:t>.</a:t>
            </a:r>
          </a:p>
        </p:txBody>
      </p:sp>
      <p:grpSp>
        <p:nvGrpSpPr>
          <p:cNvPr id="76815" name="Group 2"/>
          <p:cNvGrpSpPr>
            <a:grpSpLocks/>
          </p:cNvGrpSpPr>
          <p:nvPr/>
        </p:nvGrpSpPr>
        <p:grpSpPr bwMode="auto">
          <a:xfrm>
            <a:off x="3349624" y="2241551"/>
            <a:ext cx="596323" cy="417513"/>
            <a:chOff x="3053396" y="4304255"/>
            <a:chExt cx="596988"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6" name="Group 131"/>
          <p:cNvGrpSpPr>
            <a:grpSpLocks/>
          </p:cNvGrpSpPr>
          <p:nvPr/>
        </p:nvGrpSpPr>
        <p:grpSpPr bwMode="auto">
          <a:xfrm>
            <a:off x="2193924" y="3041651"/>
            <a:ext cx="596323" cy="417513"/>
            <a:chOff x="3053396" y="4304255"/>
            <a:chExt cx="596988"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7" name="Group 153"/>
          <p:cNvGrpSpPr>
            <a:grpSpLocks/>
          </p:cNvGrpSpPr>
          <p:nvPr/>
        </p:nvGrpSpPr>
        <p:grpSpPr bwMode="auto">
          <a:xfrm>
            <a:off x="2574924" y="2647951"/>
            <a:ext cx="596323" cy="417513"/>
            <a:chOff x="3053396" y="4304255"/>
            <a:chExt cx="596988"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5"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8" name="Group 138"/>
          <p:cNvGrpSpPr>
            <a:grpSpLocks/>
          </p:cNvGrpSpPr>
          <p:nvPr/>
        </p:nvGrpSpPr>
        <p:grpSpPr bwMode="auto">
          <a:xfrm>
            <a:off x="2765424" y="5353051"/>
            <a:ext cx="596323" cy="417513"/>
            <a:chOff x="3053396" y="4304255"/>
            <a:chExt cx="596988"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9" name="Group 150"/>
          <p:cNvGrpSpPr>
            <a:grpSpLocks/>
          </p:cNvGrpSpPr>
          <p:nvPr/>
        </p:nvGrpSpPr>
        <p:grpSpPr bwMode="auto">
          <a:xfrm>
            <a:off x="4949823" y="2000251"/>
            <a:ext cx="597785" cy="417513"/>
            <a:chOff x="3053396" y="4304255"/>
            <a:chExt cx="596988"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1"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0" name="Group 156"/>
          <p:cNvGrpSpPr>
            <a:grpSpLocks/>
          </p:cNvGrpSpPr>
          <p:nvPr/>
        </p:nvGrpSpPr>
        <p:grpSpPr bwMode="auto">
          <a:xfrm>
            <a:off x="5864223" y="1974851"/>
            <a:ext cx="597785" cy="417513"/>
            <a:chOff x="3053396" y="4304255"/>
            <a:chExt cx="596988"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9"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2" name="Group 147"/>
          <p:cNvGrpSpPr>
            <a:grpSpLocks/>
          </p:cNvGrpSpPr>
          <p:nvPr/>
        </p:nvGrpSpPr>
        <p:grpSpPr bwMode="auto">
          <a:xfrm>
            <a:off x="8607423" y="2927351"/>
            <a:ext cx="597785" cy="417513"/>
            <a:chOff x="3053396" y="4304255"/>
            <a:chExt cx="596988"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3" name="Group 160"/>
          <p:cNvGrpSpPr>
            <a:grpSpLocks/>
          </p:cNvGrpSpPr>
          <p:nvPr/>
        </p:nvGrpSpPr>
        <p:grpSpPr bwMode="auto">
          <a:xfrm>
            <a:off x="8924923" y="5607051"/>
            <a:ext cx="597785" cy="417513"/>
            <a:chOff x="3053396" y="4304255"/>
            <a:chExt cx="596988"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5"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4" name="Group 163"/>
          <p:cNvGrpSpPr>
            <a:grpSpLocks/>
          </p:cNvGrpSpPr>
          <p:nvPr/>
        </p:nvGrpSpPr>
        <p:grpSpPr bwMode="auto">
          <a:xfrm>
            <a:off x="9763123" y="4959351"/>
            <a:ext cx="597785" cy="417513"/>
            <a:chOff x="3053396" y="4304255"/>
            <a:chExt cx="596988"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3"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5" name="Group 166"/>
          <p:cNvGrpSpPr>
            <a:grpSpLocks/>
          </p:cNvGrpSpPr>
          <p:nvPr/>
        </p:nvGrpSpPr>
        <p:grpSpPr bwMode="auto">
          <a:xfrm>
            <a:off x="9534523" y="4044951"/>
            <a:ext cx="597785" cy="417513"/>
            <a:chOff x="3053396" y="4304255"/>
            <a:chExt cx="596988"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1"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6"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7" name="Group 135"/>
          <p:cNvGrpSpPr>
            <a:grpSpLocks/>
          </p:cNvGrpSpPr>
          <p:nvPr/>
        </p:nvGrpSpPr>
        <p:grpSpPr bwMode="auto">
          <a:xfrm>
            <a:off x="7858123" y="2495551"/>
            <a:ext cx="597785" cy="417513"/>
            <a:chOff x="3053396" y="4304255"/>
            <a:chExt cx="596988"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9"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8" name="Group 169"/>
          <p:cNvGrpSpPr>
            <a:grpSpLocks/>
          </p:cNvGrpSpPr>
          <p:nvPr/>
        </p:nvGrpSpPr>
        <p:grpSpPr bwMode="auto">
          <a:xfrm>
            <a:off x="6689723" y="5848351"/>
            <a:ext cx="597785" cy="417513"/>
            <a:chOff x="3053396" y="4304255"/>
            <a:chExt cx="596988"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7"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9" name="Group 172"/>
          <p:cNvGrpSpPr>
            <a:grpSpLocks/>
          </p:cNvGrpSpPr>
          <p:nvPr/>
        </p:nvGrpSpPr>
        <p:grpSpPr bwMode="auto">
          <a:xfrm>
            <a:off x="5775323" y="5988051"/>
            <a:ext cx="597785" cy="417513"/>
            <a:chOff x="3053396" y="4304255"/>
            <a:chExt cx="596988"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5"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30" name="Group 175"/>
          <p:cNvGrpSpPr>
            <a:grpSpLocks/>
          </p:cNvGrpSpPr>
          <p:nvPr/>
        </p:nvGrpSpPr>
        <p:grpSpPr bwMode="auto">
          <a:xfrm>
            <a:off x="4556123" y="5835651"/>
            <a:ext cx="597785" cy="417513"/>
            <a:chOff x="3053396" y="4304255"/>
            <a:chExt cx="596988"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3"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3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16" name="Rectangle 2">
            <a:extLst>
              <a:ext uri="{FF2B5EF4-FFF2-40B4-BE49-F238E27FC236}">
                <a16:creationId xmlns:a16="http://schemas.microsoft.com/office/drawing/2014/main" id="{03B933BB-99BC-4429-B741-CF73F8756D22}"/>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17" name="Picture 76" descr="underline_base">
            <a:extLst>
              <a:ext uri="{FF2B5EF4-FFF2-40B4-BE49-F238E27FC236}">
                <a16:creationId xmlns:a16="http://schemas.microsoft.com/office/drawing/2014/main" id="{EDFD89EC-13CD-45D4-B200-48ECF2FC03F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zh-CN" altLang="en-US" sz="4000" dirty="0"/>
              <a:t>课程</a:t>
            </a:r>
            <a:r>
              <a:rPr lang="zh-CN" altLang="en-US" sz="4000" dirty="0">
                <a:latin typeface="Comic Sans MS" panose="030F0702030302020204" pitchFamily="66" charset="0"/>
              </a:rPr>
              <a:t>要求</a:t>
            </a:r>
            <a:endParaRPr lang="en-US" altLang="zh-CN" sz="4000" dirty="0">
              <a:latin typeface="Comic Sans MS" panose="030F0702030302020204" pitchFamily="66" charset="0"/>
            </a:endParaRP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zh-CN" altLang="en-US" dirty="0"/>
              <a:t>课堂要求</a:t>
            </a:r>
            <a:endParaRPr lang="en-US" altLang="zh-CN" dirty="0"/>
          </a:p>
          <a:p>
            <a:pPr lvl="1">
              <a:buClr>
                <a:srgbClr val="000099"/>
              </a:buClr>
              <a:buSzPct val="75000"/>
              <a:buFont typeface="Wingdings" panose="05000000000000000000" pitchFamily="2" charset="2"/>
              <a:buChar char="n"/>
            </a:pPr>
            <a:r>
              <a:rPr lang="zh-CN" altLang="en-US" sz="2800" dirty="0">
                <a:solidFill>
                  <a:srgbClr val="000099"/>
                </a:solidFill>
              </a:rPr>
              <a:t>保持课堂安静</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多动手练习、多写代码</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不缺课</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不迟到</a:t>
            </a:r>
            <a:endParaRPr lang="en-US" altLang="zh-CN" sz="2800" dirty="0">
              <a:solidFill>
                <a:srgbClr val="000099"/>
              </a:solidFill>
            </a:endParaRPr>
          </a:p>
          <a:p>
            <a:pPr marL="457200" indent="-457200">
              <a:buClr>
                <a:srgbClr val="000099"/>
              </a:buClr>
              <a:buSzPct val="75000"/>
              <a:buFont typeface="Wingdings" panose="05000000000000000000" pitchFamily="2" charset="2"/>
              <a:buChar char="v"/>
            </a:pPr>
            <a:r>
              <a:rPr lang="zh-CN" altLang="en-US" dirty="0"/>
              <a:t>让</a:t>
            </a:r>
            <a:r>
              <a:rPr lang="zh-CN" altLang="en-US" dirty="0">
                <a:latin typeface="Comic Sans MS" panose="030F0702030302020204" pitchFamily="66" charset="0"/>
              </a:rPr>
              <a:t>教学过程成为增长知识、</a:t>
            </a:r>
            <a:r>
              <a:rPr lang="zh-CN" altLang="en-US">
                <a:latin typeface="Comic Sans MS" panose="030F0702030302020204" pitchFamily="66" charset="0"/>
              </a:rPr>
              <a:t>钻研学术的乐</a:t>
            </a:r>
            <a:r>
              <a:rPr lang="zh-CN" altLang="en-US" dirty="0">
                <a:latin typeface="Comic Sans MS" panose="030F0702030302020204" pitchFamily="66" charset="0"/>
              </a:rPr>
              <a:t>之者之旅</a:t>
            </a:r>
            <a:endParaRPr lang="en-US" altLang="zh-CN" dirty="0">
              <a:latin typeface="Comic Sans MS" panose="030F0702030302020204" pitchFamily="66" charset="0"/>
            </a:endParaRPr>
          </a:p>
        </p:txBody>
      </p:sp>
      <p:sp>
        <p:nvSpPr>
          <p:cNvPr id="4" name="灯片编号占位符 3"/>
          <p:cNvSpPr>
            <a:spLocks noGrp="1"/>
          </p:cNvSpPr>
          <p:nvPr>
            <p:ph type="sldNum" sz="quarter" idx="4294967295"/>
          </p:nvPr>
        </p:nvSpPr>
        <p:spPr/>
        <p:txBody>
          <a:bodyPr/>
          <a:lstStyle/>
          <a:p>
            <a:pPr lvl="0"/>
            <a:r>
              <a:rPr lang="en-US" dirty="0"/>
              <a:t>1</a:t>
            </a:r>
          </a:p>
        </p:txBody>
      </p:sp>
      <p:sp>
        <p:nvSpPr>
          <p:cNvPr id="3" name="文本框 2"/>
          <p:cNvSpPr txBox="1"/>
          <p:nvPr/>
        </p:nvSpPr>
        <p:spPr>
          <a:xfrm>
            <a:off x="4007768" y="5013176"/>
            <a:ext cx="1062990" cy="368300"/>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阅读</a:t>
            </a:r>
            <a:endParaRPr lang="en-US" altLang="zh-CN" dirty="0">
              <a:solidFill>
                <a:srgbClr val="000099"/>
              </a:solidFill>
              <a:latin typeface="Comic Sans MS" panose="030F0702030302020204" pitchFamily="66" charset="0"/>
            </a:endParaRPr>
          </a:p>
        </p:txBody>
      </p:sp>
      <p:sp>
        <p:nvSpPr>
          <p:cNvPr id="5" name="文本框 4"/>
          <p:cNvSpPr txBox="1"/>
          <p:nvPr/>
        </p:nvSpPr>
        <p:spPr>
          <a:xfrm>
            <a:off x="5231904" y="5009122"/>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 </a:t>
            </a:r>
            <a:r>
              <a:rPr lang="zh-CN" altLang="en-US" dirty="0">
                <a:solidFill>
                  <a:srgbClr val="000099"/>
                </a:solidFill>
                <a:latin typeface="Comic Sans MS" panose="030F0702030302020204" pitchFamily="66" charset="0"/>
              </a:rPr>
              <a:t>上网搜索并钻研</a:t>
            </a:r>
            <a:endParaRPr lang="en-US" altLang="zh-CN" dirty="0">
              <a:solidFill>
                <a:srgbClr val="000099"/>
              </a:solidFill>
              <a:latin typeface="Comic Sans MS" panose="030F0702030302020204" pitchFamily="66" charset="0"/>
            </a:endParaRPr>
          </a:p>
        </p:txBody>
      </p:sp>
      <p:sp>
        <p:nvSpPr>
          <p:cNvPr id="6" name="文本框 5"/>
          <p:cNvSpPr txBox="1"/>
          <p:nvPr/>
        </p:nvSpPr>
        <p:spPr>
          <a:xfrm>
            <a:off x="8201362" y="5009122"/>
            <a:ext cx="1062990" cy="369332"/>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编码</a:t>
            </a:r>
            <a:endParaRPr lang="en-US" altLang="zh-CN" dirty="0">
              <a:solidFill>
                <a:srgbClr val="0000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grpSp>
        <p:nvGrpSpPr>
          <p:cNvPr id="78851" name="Group 5"/>
          <p:cNvGrpSpPr>
            <a:grpSpLocks/>
          </p:cNvGrpSpPr>
          <p:nvPr/>
        </p:nvGrpSpPr>
        <p:grpSpPr bwMode="auto">
          <a:xfrm>
            <a:off x="1974885" y="1849418"/>
            <a:ext cx="8386088" cy="4559340"/>
            <a:chOff x="154925" y="1905661"/>
            <a:chExt cx="8384959" cy="4559691"/>
          </a:xfrm>
        </p:grpSpPr>
        <p:grpSp>
          <p:nvGrpSpPr>
            <p:cNvPr id="78961" name="Group 2"/>
            <p:cNvGrpSpPr>
              <a:grpSpLocks/>
            </p:cNvGrpSpPr>
            <p:nvPr/>
          </p:nvGrpSpPr>
          <p:grpSpPr bwMode="auto">
            <a:xfrm>
              <a:off x="1529396" y="2297655"/>
              <a:ext cx="596988" cy="418253"/>
              <a:chOff x="3053396" y="4304255"/>
              <a:chExt cx="596988"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4"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2" name="Group 131"/>
            <p:cNvGrpSpPr>
              <a:grpSpLocks/>
            </p:cNvGrpSpPr>
            <p:nvPr/>
          </p:nvGrpSpPr>
          <p:grpSpPr bwMode="auto">
            <a:xfrm>
              <a:off x="373696" y="3097755"/>
              <a:ext cx="596988" cy="418253"/>
              <a:chOff x="3053396" y="4304255"/>
              <a:chExt cx="596988"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2"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3" name="Group 135"/>
            <p:cNvGrpSpPr>
              <a:grpSpLocks/>
            </p:cNvGrpSpPr>
            <p:nvPr/>
          </p:nvGrpSpPr>
          <p:grpSpPr bwMode="auto">
            <a:xfrm>
              <a:off x="6037896" y="2551655"/>
              <a:ext cx="596988" cy="418253"/>
              <a:chOff x="3053396" y="4304255"/>
              <a:chExt cx="596988"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0"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4" name="Group 138"/>
            <p:cNvGrpSpPr>
              <a:grpSpLocks/>
            </p:cNvGrpSpPr>
            <p:nvPr/>
          </p:nvGrpSpPr>
          <p:grpSpPr bwMode="auto">
            <a:xfrm>
              <a:off x="945196" y="5409155"/>
              <a:ext cx="596988" cy="418253"/>
              <a:chOff x="3053396" y="4304255"/>
              <a:chExt cx="596988"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8"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5" name="Group 141"/>
            <p:cNvGrpSpPr>
              <a:grpSpLocks/>
            </p:cNvGrpSpPr>
            <p:nvPr/>
          </p:nvGrpSpPr>
          <p:grpSpPr bwMode="auto">
            <a:xfrm>
              <a:off x="526096" y="4786855"/>
              <a:ext cx="596988" cy="418253"/>
              <a:chOff x="3053396" y="4304255"/>
              <a:chExt cx="596988"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6"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6" name="Group 144"/>
            <p:cNvGrpSpPr>
              <a:grpSpLocks/>
            </p:cNvGrpSpPr>
            <p:nvPr/>
          </p:nvGrpSpPr>
          <p:grpSpPr bwMode="auto">
            <a:xfrm>
              <a:off x="297496" y="4126455"/>
              <a:ext cx="596988" cy="418253"/>
              <a:chOff x="3053396" y="4304255"/>
              <a:chExt cx="596988"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4"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7" name="Group 147"/>
            <p:cNvGrpSpPr>
              <a:grpSpLocks/>
            </p:cNvGrpSpPr>
            <p:nvPr/>
          </p:nvGrpSpPr>
          <p:grpSpPr bwMode="auto">
            <a:xfrm>
              <a:off x="6787196" y="2983455"/>
              <a:ext cx="596988" cy="418253"/>
              <a:chOff x="3053396" y="4304255"/>
              <a:chExt cx="596988"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2"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8" name="Group 150"/>
            <p:cNvGrpSpPr>
              <a:grpSpLocks/>
            </p:cNvGrpSpPr>
            <p:nvPr/>
          </p:nvGrpSpPr>
          <p:grpSpPr bwMode="auto">
            <a:xfrm>
              <a:off x="3129596" y="2056355"/>
              <a:ext cx="596988" cy="418253"/>
              <a:chOff x="3053396" y="4304255"/>
              <a:chExt cx="596988"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0"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9" name="Group 153"/>
            <p:cNvGrpSpPr>
              <a:grpSpLocks/>
            </p:cNvGrpSpPr>
            <p:nvPr/>
          </p:nvGrpSpPr>
          <p:grpSpPr bwMode="auto">
            <a:xfrm>
              <a:off x="754696" y="2704055"/>
              <a:ext cx="596988" cy="418253"/>
              <a:chOff x="3053396" y="4304255"/>
              <a:chExt cx="596988"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8"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0" name="Group 156"/>
            <p:cNvGrpSpPr>
              <a:grpSpLocks/>
            </p:cNvGrpSpPr>
            <p:nvPr/>
          </p:nvGrpSpPr>
          <p:grpSpPr bwMode="auto">
            <a:xfrm>
              <a:off x="4043996" y="2030955"/>
              <a:ext cx="596988" cy="418253"/>
              <a:chOff x="3053396" y="4304255"/>
              <a:chExt cx="596988"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6"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1" name="Group 160"/>
            <p:cNvGrpSpPr>
              <a:grpSpLocks/>
            </p:cNvGrpSpPr>
            <p:nvPr/>
          </p:nvGrpSpPr>
          <p:grpSpPr bwMode="auto">
            <a:xfrm>
              <a:off x="7104696" y="5663155"/>
              <a:ext cx="596988" cy="418253"/>
              <a:chOff x="3053396" y="4304255"/>
              <a:chExt cx="596988"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4"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2" name="Group 163"/>
            <p:cNvGrpSpPr>
              <a:grpSpLocks/>
            </p:cNvGrpSpPr>
            <p:nvPr/>
          </p:nvGrpSpPr>
          <p:grpSpPr bwMode="auto">
            <a:xfrm>
              <a:off x="7942896" y="5015455"/>
              <a:ext cx="596988" cy="418253"/>
              <a:chOff x="3053396" y="4304255"/>
              <a:chExt cx="596988"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2"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3" name="Group 166"/>
            <p:cNvGrpSpPr>
              <a:grpSpLocks/>
            </p:cNvGrpSpPr>
            <p:nvPr/>
          </p:nvGrpSpPr>
          <p:grpSpPr bwMode="auto">
            <a:xfrm>
              <a:off x="7714296" y="4101055"/>
              <a:ext cx="596988" cy="418253"/>
              <a:chOff x="3053396" y="4304255"/>
              <a:chExt cx="596988"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0"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4" name="Group 169"/>
            <p:cNvGrpSpPr>
              <a:grpSpLocks/>
            </p:cNvGrpSpPr>
            <p:nvPr/>
          </p:nvGrpSpPr>
          <p:grpSpPr bwMode="auto">
            <a:xfrm>
              <a:off x="4869496" y="5904455"/>
              <a:ext cx="596988" cy="418253"/>
              <a:chOff x="3053396" y="4304255"/>
              <a:chExt cx="596988"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8"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5" name="Group 172"/>
            <p:cNvGrpSpPr>
              <a:grpSpLocks/>
            </p:cNvGrpSpPr>
            <p:nvPr/>
          </p:nvGrpSpPr>
          <p:grpSpPr bwMode="auto">
            <a:xfrm>
              <a:off x="3955096" y="6044155"/>
              <a:ext cx="596988" cy="418253"/>
              <a:chOff x="3053396" y="4304255"/>
              <a:chExt cx="596988"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6"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6" name="Group 175"/>
            <p:cNvGrpSpPr>
              <a:grpSpLocks/>
            </p:cNvGrpSpPr>
            <p:nvPr/>
          </p:nvGrpSpPr>
          <p:grpSpPr bwMode="auto">
            <a:xfrm>
              <a:off x="2735896" y="5891755"/>
              <a:ext cx="596988" cy="418253"/>
              <a:chOff x="3053396" y="4304255"/>
              <a:chExt cx="596988"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4"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8977"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8"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9"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0"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1"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2"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zh-CN" altLang="en-US" dirty="0">
                <a:solidFill>
                  <a:srgbClr val="CC0000"/>
                </a:solidFill>
                <a:latin typeface="+mn-ea"/>
                <a:ea typeface="+mn-ea"/>
              </a:rPr>
              <a:t>选项</a:t>
            </a:r>
            <a:r>
              <a:rPr lang="en-US" dirty="0">
                <a:solidFill>
                  <a:srgbClr val="CC0000"/>
                </a:solidFill>
                <a:latin typeface="+mn-ea"/>
                <a:ea typeface="+mn-ea"/>
              </a:rPr>
              <a:t>: </a:t>
            </a:r>
            <a:r>
              <a:rPr lang="zh-CN" altLang="en-US" dirty="0">
                <a:solidFill>
                  <a:srgbClr val="000099"/>
                </a:solidFill>
                <a:latin typeface="+mn-ea"/>
                <a:ea typeface="+mn-ea"/>
              </a:rPr>
              <a:t>连接每个接入</a:t>
            </a:r>
            <a:r>
              <a:rPr lang="en-US" dirty="0">
                <a:solidFill>
                  <a:srgbClr val="000099"/>
                </a:solidFill>
                <a:latin typeface="+mn-ea"/>
                <a:ea typeface="+mn-ea"/>
              </a:rPr>
              <a:t> ISP </a:t>
            </a:r>
            <a:r>
              <a:rPr lang="zh-CN" altLang="en-US" dirty="0">
                <a:solidFill>
                  <a:srgbClr val="000099"/>
                </a:solidFill>
                <a:latin typeface="+mn-ea"/>
                <a:ea typeface="+mn-ea"/>
              </a:rPr>
              <a:t>到单一全球交换</a:t>
            </a:r>
            <a:r>
              <a:rPr lang="en-US" dirty="0">
                <a:solidFill>
                  <a:srgbClr val="000099"/>
                </a:solidFill>
                <a:latin typeface="+mn-ea"/>
                <a:ea typeface="+mn-ea"/>
              </a:rPr>
              <a:t> ISP? </a:t>
            </a:r>
          </a:p>
          <a:p>
            <a:pPr eaLnBrk="1" hangingPunct="1">
              <a:lnSpc>
                <a:spcPct val="85000"/>
              </a:lnSpc>
              <a:spcBef>
                <a:spcPct val="20000"/>
              </a:spcBef>
              <a:buClr>
                <a:srgbClr val="000099"/>
              </a:buClr>
              <a:buSzPct val="75000"/>
              <a:buFont typeface="Wingdings" charset="0"/>
              <a:buNone/>
              <a:defRPr/>
            </a:pPr>
            <a:r>
              <a:rPr lang="zh-CN" altLang="en-US" dirty="0">
                <a:solidFill>
                  <a:srgbClr val="C00000"/>
                </a:solidFill>
                <a:latin typeface="+mn-ea"/>
                <a:ea typeface="+mn-ea"/>
              </a:rPr>
              <a:t>用户</a:t>
            </a:r>
            <a:r>
              <a:rPr lang="en-US" dirty="0">
                <a:latin typeface="+mn-ea"/>
                <a:ea typeface="+mn-ea"/>
              </a:rPr>
              <a:t> </a:t>
            </a:r>
            <a:r>
              <a:rPr lang="zh-CN" altLang="en-US" dirty="0">
                <a:solidFill>
                  <a:srgbClr val="000099"/>
                </a:solidFill>
                <a:latin typeface="+mn-ea"/>
                <a:ea typeface="+mn-ea"/>
              </a:rPr>
              <a:t>与</a:t>
            </a:r>
            <a:r>
              <a:rPr lang="en-US" dirty="0">
                <a:latin typeface="+mn-ea"/>
                <a:ea typeface="+mn-ea"/>
              </a:rPr>
              <a:t> </a:t>
            </a:r>
            <a:r>
              <a:rPr lang="zh-CN" altLang="en-US" dirty="0">
                <a:solidFill>
                  <a:srgbClr val="C00000"/>
                </a:solidFill>
                <a:latin typeface="+mn-ea"/>
                <a:ea typeface="+mn-ea"/>
              </a:rPr>
              <a:t>提供商</a:t>
            </a:r>
            <a:r>
              <a:rPr lang="en-US" dirty="0">
                <a:solidFill>
                  <a:srgbClr val="C00000"/>
                </a:solidFill>
                <a:latin typeface="+mn-ea"/>
                <a:ea typeface="+mn-ea"/>
              </a:rPr>
              <a:t> </a:t>
            </a:r>
            <a:r>
              <a:rPr lang="en-US" dirty="0">
                <a:solidFill>
                  <a:srgbClr val="000099"/>
                </a:solidFill>
                <a:latin typeface="+mn-ea"/>
                <a:ea typeface="+mn-ea"/>
              </a:rPr>
              <a:t>ISP </a:t>
            </a:r>
            <a:r>
              <a:rPr lang="zh-CN" altLang="en-US" dirty="0">
                <a:solidFill>
                  <a:srgbClr val="000099"/>
                </a:solidFill>
                <a:latin typeface="+mn-ea"/>
                <a:ea typeface="+mn-ea"/>
              </a:rPr>
              <a:t>具有经济协议</a:t>
            </a:r>
            <a:endParaRPr lang="en-US" dirty="0">
              <a:solidFill>
                <a:srgbClr val="000099"/>
              </a:solidFill>
              <a:latin typeface="+mn-ea"/>
              <a:ea typeface="+mn-ea"/>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dirty="0">
                <a:solidFill>
                  <a:schemeClr val="accent4"/>
                </a:solidFill>
                <a:latin typeface="+mn-ea"/>
                <a:ea typeface="+mn-ea"/>
              </a:rPr>
              <a:t>全球</a:t>
            </a:r>
            <a:br>
              <a:rPr lang="en-US" altLang="zh-CN" dirty="0">
                <a:solidFill>
                  <a:schemeClr val="accent4"/>
                </a:solidFill>
                <a:latin typeface="+mn-ea"/>
                <a:ea typeface="+mn-ea"/>
              </a:rPr>
            </a:br>
            <a:r>
              <a:rPr lang="en-US" altLang="zh-CN" dirty="0">
                <a:solidFill>
                  <a:schemeClr val="accent4"/>
                </a:solidFill>
                <a:latin typeface="+mn-ea"/>
                <a:ea typeface="+mn-ea"/>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2779" y="4643438"/>
            <a:ext cx="57684" cy="1210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71" name="Rectangle 2">
            <a:extLst>
              <a:ext uri="{FF2B5EF4-FFF2-40B4-BE49-F238E27FC236}">
                <a16:creationId xmlns:a16="http://schemas.microsoft.com/office/drawing/2014/main" id="{B3A4CF98-3952-4D13-A958-1AFBCEE197A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72" name="Picture 76" descr="underline_base">
            <a:extLst>
              <a:ext uri="{FF2B5EF4-FFF2-40B4-BE49-F238E27FC236}">
                <a16:creationId xmlns:a16="http://schemas.microsoft.com/office/drawing/2014/main" id="{550C7648-D5FF-471B-B58D-0B4F52E120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mn-ea"/>
                <a:ea typeface="+mn-ea"/>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grpSp>
        <p:nvGrpSpPr>
          <p:cNvPr id="80946" name="Group 2"/>
          <p:cNvGrpSpPr>
            <a:grpSpLocks/>
          </p:cNvGrpSpPr>
          <p:nvPr/>
        </p:nvGrpSpPr>
        <p:grpSpPr bwMode="auto">
          <a:xfrm>
            <a:off x="3349624" y="2241551"/>
            <a:ext cx="596323" cy="417513"/>
            <a:chOff x="3053396" y="4304255"/>
            <a:chExt cx="596988"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8"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7" name="Group 131"/>
          <p:cNvGrpSpPr>
            <a:grpSpLocks/>
          </p:cNvGrpSpPr>
          <p:nvPr/>
        </p:nvGrpSpPr>
        <p:grpSpPr bwMode="auto">
          <a:xfrm>
            <a:off x="2193924" y="3041651"/>
            <a:ext cx="596323" cy="417513"/>
            <a:chOff x="3053396" y="4304255"/>
            <a:chExt cx="596988"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6"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8" name="Group 135"/>
          <p:cNvGrpSpPr>
            <a:grpSpLocks/>
          </p:cNvGrpSpPr>
          <p:nvPr/>
        </p:nvGrpSpPr>
        <p:grpSpPr bwMode="auto">
          <a:xfrm>
            <a:off x="7858123" y="2495551"/>
            <a:ext cx="597785" cy="417513"/>
            <a:chOff x="3053396" y="4304255"/>
            <a:chExt cx="596988"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9" name="Group 138"/>
          <p:cNvGrpSpPr>
            <a:grpSpLocks/>
          </p:cNvGrpSpPr>
          <p:nvPr/>
        </p:nvGrpSpPr>
        <p:grpSpPr bwMode="auto">
          <a:xfrm>
            <a:off x="2765424" y="5353051"/>
            <a:ext cx="596323" cy="417513"/>
            <a:chOff x="3053396" y="4304255"/>
            <a:chExt cx="596988"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0" name="Group 141"/>
          <p:cNvGrpSpPr>
            <a:grpSpLocks/>
          </p:cNvGrpSpPr>
          <p:nvPr/>
        </p:nvGrpSpPr>
        <p:grpSpPr bwMode="auto">
          <a:xfrm>
            <a:off x="2346324" y="4730751"/>
            <a:ext cx="596323" cy="417513"/>
            <a:chOff x="3053396" y="4304255"/>
            <a:chExt cx="596988"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1" name="Group 144"/>
          <p:cNvGrpSpPr>
            <a:grpSpLocks/>
          </p:cNvGrpSpPr>
          <p:nvPr/>
        </p:nvGrpSpPr>
        <p:grpSpPr bwMode="auto">
          <a:xfrm>
            <a:off x="2117724" y="4070351"/>
            <a:ext cx="596323" cy="417513"/>
            <a:chOff x="3053396" y="4304255"/>
            <a:chExt cx="596988"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8"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2" name="Group 147"/>
          <p:cNvGrpSpPr>
            <a:grpSpLocks/>
          </p:cNvGrpSpPr>
          <p:nvPr/>
        </p:nvGrpSpPr>
        <p:grpSpPr bwMode="auto">
          <a:xfrm>
            <a:off x="8607423" y="2927351"/>
            <a:ext cx="597785" cy="417513"/>
            <a:chOff x="3053396" y="4304255"/>
            <a:chExt cx="596988"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6"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3" name="Group 150"/>
          <p:cNvGrpSpPr>
            <a:grpSpLocks/>
          </p:cNvGrpSpPr>
          <p:nvPr/>
        </p:nvGrpSpPr>
        <p:grpSpPr bwMode="auto">
          <a:xfrm>
            <a:off x="4949823" y="2000251"/>
            <a:ext cx="597785" cy="417513"/>
            <a:chOff x="3053396" y="4304255"/>
            <a:chExt cx="596988"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4"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4" name="Group 153"/>
          <p:cNvGrpSpPr>
            <a:grpSpLocks/>
          </p:cNvGrpSpPr>
          <p:nvPr/>
        </p:nvGrpSpPr>
        <p:grpSpPr bwMode="auto">
          <a:xfrm>
            <a:off x="2574924" y="2647951"/>
            <a:ext cx="596323" cy="417513"/>
            <a:chOff x="3053396" y="4304255"/>
            <a:chExt cx="596988"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5" name="Group 156"/>
          <p:cNvGrpSpPr>
            <a:grpSpLocks/>
          </p:cNvGrpSpPr>
          <p:nvPr/>
        </p:nvGrpSpPr>
        <p:grpSpPr bwMode="auto">
          <a:xfrm>
            <a:off x="5864223" y="1974851"/>
            <a:ext cx="597785" cy="417513"/>
            <a:chOff x="3053396" y="4304255"/>
            <a:chExt cx="596988"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0"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6" name="Group 160"/>
          <p:cNvGrpSpPr>
            <a:grpSpLocks/>
          </p:cNvGrpSpPr>
          <p:nvPr/>
        </p:nvGrpSpPr>
        <p:grpSpPr bwMode="auto">
          <a:xfrm>
            <a:off x="8924923" y="5607051"/>
            <a:ext cx="597785" cy="417513"/>
            <a:chOff x="3053396" y="4304255"/>
            <a:chExt cx="596988"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8"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7" name="Group 163"/>
          <p:cNvGrpSpPr>
            <a:grpSpLocks/>
          </p:cNvGrpSpPr>
          <p:nvPr/>
        </p:nvGrpSpPr>
        <p:grpSpPr bwMode="auto">
          <a:xfrm>
            <a:off x="9763123" y="4959351"/>
            <a:ext cx="597785" cy="417513"/>
            <a:chOff x="3053396" y="4304255"/>
            <a:chExt cx="596988"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6"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8" name="Group 169"/>
          <p:cNvGrpSpPr>
            <a:grpSpLocks/>
          </p:cNvGrpSpPr>
          <p:nvPr/>
        </p:nvGrpSpPr>
        <p:grpSpPr bwMode="auto">
          <a:xfrm>
            <a:off x="6689723" y="5848351"/>
            <a:ext cx="597785" cy="417513"/>
            <a:chOff x="3053396" y="4304255"/>
            <a:chExt cx="596988"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4"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9" name="Group 172"/>
          <p:cNvGrpSpPr>
            <a:grpSpLocks/>
          </p:cNvGrpSpPr>
          <p:nvPr/>
        </p:nvGrpSpPr>
        <p:grpSpPr bwMode="auto">
          <a:xfrm>
            <a:off x="5775323" y="5988051"/>
            <a:ext cx="597785" cy="417513"/>
            <a:chOff x="3053396" y="4304255"/>
            <a:chExt cx="596988"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2"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60" name="Group 175"/>
          <p:cNvGrpSpPr>
            <a:grpSpLocks/>
          </p:cNvGrpSpPr>
          <p:nvPr/>
        </p:nvGrpSpPr>
        <p:grpSpPr bwMode="auto">
          <a:xfrm>
            <a:off x="4556123" y="5835651"/>
            <a:ext cx="597785" cy="417513"/>
            <a:chOff x="3053396" y="4304255"/>
            <a:chExt cx="596988"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0"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096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2"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3"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4"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5"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6"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zh-CN" altLang="en-US" dirty="0">
                <a:solidFill>
                  <a:srgbClr val="000099"/>
                </a:solidFill>
                <a:latin typeface="+mn-ea"/>
                <a:ea typeface="+mn-ea"/>
              </a:rPr>
              <a:t>但只要有一个全球</a:t>
            </a:r>
            <a:r>
              <a:rPr lang="en-US" altLang="zh-CN" dirty="0">
                <a:solidFill>
                  <a:srgbClr val="000099"/>
                </a:solidFill>
                <a:latin typeface="+mn-ea"/>
                <a:ea typeface="+mn-ea"/>
              </a:rPr>
              <a:t> ISP </a:t>
            </a:r>
            <a:r>
              <a:rPr lang="zh-CN" altLang="en-US" dirty="0">
                <a:solidFill>
                  <a:srgbClr val="000099"/>
                </a:solidFill>
                <a:latin typeface="+mn-ea"/>
                <a:ea typeface="+mn-ea"/>
              </a:rPr>
              <a:t>展开了商务</a:t>
            </a:r>
            <a:r>
              <a:rPr lang="en-US" altLang="zh-CN" dirty="0">
                <a:solidFill>
                  <a:srgbClr val="000099"/>
                </a:solidFill>
                <a:latin typeface="+mn-ea"/>
                <a:ea typeface="+mn-ea"/>
              </a:rPr>
              <a:t>, </a:t>
            </a:r>
            <a:r>
              <a:rPr lang="zh-CN" altLang="en-US" dirty="0">
                <a:solidFill>
                  <a:srgbClr val="000099"/>
                </a:solidFill>
                <a:latin typeface="+mn-ea"/>
                <a:ea typeface="+mn-ea"/>
              </a:rPr>
              <a:t>就会出现其它竞争者</a:t>
            </a:r>
            <a:r>
              <a:rPr lang="en-US" altLang="zh-CN" dirty="0">
                <a:solidFill>
                  <a:srgbClr val="000099"/>
                </a:solidFill>
                <a:latin typeface="+mn-ea"/>
                <a:ea typeface="+mn-ea"/>
              </a:rPr>
              <a:t>….</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3" y="4044951"/>
            <a:ext cx="597785" cy="417513"/>
            <a:chOff x="3053396" y="4304255"/>
            <a:chExt cx="596988"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0998"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A624D87E-6645-4986-87E0-56BC6C969263}"/>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A552E75F-020C-4E5D-969D-BE4A1BAA4E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grpSp>
        <p:nvGrpSpPr>
          <p:cNvPr id="82994" name="Group 2"/>
          <p:cNvGrpSpPr>
            <a:grpSpLocks/>
          </p:cNvGrpSpPr>
          <p:nvPr/>
        </p:nvGrpSpPr>
        <p:grpSpPr bwMode="auto">
          <a:xfrm>
            <a:off x="3349624" y="2241551"/>
            <a:ext cx="596323" cy="417513"/>
            <a:chOff x="3053396" y="4304255"/>
            <a:chExt cx="596988"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5" name="Group 131"/>
          <p:cNvGrpSpPr>
            <a:grpSpLocks/>
          </p:cNvGrpSpPr>
          <p:nvPr/>
        </p:nvGrpSpPr>
        <p:grpSpPr bwMode="auto">
          <a:xfrm>
            <a:off x="2193924" y="3041651"/>
            <a:ext cx="596323" cy="417513"/>
            <a:chOff x="3053396" y="4304255"/>
            <a:chExt cx="596988"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6" name="Group 135"/>
          <p:cNvGrpSpPr>
            <a:grpSpLocks/>
          </p:cNvGrpSpPr>
          <p:nvPr/>
        </p:nvGrpSpPr>
        <p:grpSpPr bwMode="auto">
          <a:xfrm>
            <a:off x="7858123" y="2495551"/>
            <a:ext cx="597785" cy="417513"/>
            <a:chOff x="3053396" y="4304255"/>
            <a:chExt cx="596988"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5"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7" name="Group 138"/>
          <p:cNvGrpSpPr>
            <a:grpSpLocks/>
          </p:cNvGrpSpPr>
          <p:nvPr/>
        </p:nvGrpSpPr>
        <p:grpSpPr bwMode="auto">
          <a:xfrm>
            <a:off x="2765424" y="5353051"/>
            <a:ext cx="596323" cy="417513"/>
            <a:chOff x="3053396" y="4304255"/>
            <a:chExt cx="596988"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8" name="Group 141"/>
          <p:cNvGrpSpPr>
            <a:grpSpLocks/>
          </p:cNvGrpSpPr>
          <p:nvPr/>
        </p:nvGrpSpPr>
        <p:grpSpPr bwMode="auto">
          <a:xfrm>
            <a:off x="2346324" y="4730751"/>
            <a:ext cx="596323" cy="417513"/>
            <a:chOff x="3053396" y="4304255"/>
            <a:chExt cx="596988"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1"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9" name="Group 144"/>
          <p:cNvGrpSpPr>
            <a:grpSpLocks/>
          </p:cNvGrpSpPr>
          <p:nvPr/>
        </p:nvGrpSpPr>
        <p:grpSpPr bwMode="auto">
          <a:xfrm>
            <a:off x="2117724" y="4070351"/>
            <a:ext cx="596323" cy="417513"/>
            <a:chOff x="3053396" y="4304255"/>
            <a:chExt cx="596988"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9"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0" name="Group 147"/>
          <p:cNvGrpSpPr>
            <a:grpSpLocks/>
          </p:cNvGrpSpPr>
          <p:nvPr/>
        </p:nvGrpSpPr>
        <p:grpSpPr bwMode="auto">
          <a:xfrm>
            <a:off x="8607423" y="2927351"/>
            <a:ext cx="597785" cy="417513"/>
            <a:chOff x="3053396" y="4304255"/>
            <a:chExt cx="596988"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1" name="Group 150"/>
          <p:cNvGrpSpPr>
            <a:grpSpLocks/>
          </p:cNvGrpSpPr>
          <p:nvPr/>
        </p:nvGrpSpPr>
        <p:grpSpPr bwMode="auto">
          <a:xfrm>
            <a:off x="4949823" y="2000251"/>
            <a:ext cx="597785" cy="417513"/>
            <a:chOff x="3053396" y="4304255"/>
            <a:chExt cx="596988"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5"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2" name="Group 153"/>
          <p:cNvGrpSpPr>
            <a:grpSpLocks/>
          </p:cNvGrpSpPr>
          <p:nvPr/>
        </p:nvGrpSpPr>
        <p:grpSpPr bwMode="auto">
          <a:xfrm>
            <a:off x="2574924" y="2647951"/>
            <a:ext cx="596323" cy="417513"/>
            <a:chOff x="3053396" y="4304255"/>
            <a:chExt cx="596988"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3"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3" name="Group 156"/>
          <p:cNvGrpSpPr>
            <a:grpSpLocks/>
          </p:cNvGrpSpPr>
          <p:nvPr/>
        </p:nvGrpSpPr>
        <p:grpSpPr bwMode="auto">
          <a:xfrm>
            <a:off x="5864223" y="1974851"/>
            <a:ext cx="597785" cy="417513"/>
            <a:chOff x="3053396" y="4304255"/>
            <a:chExt cx="596988"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1"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4" name="Group 160"/>
          <p:cNvGrpSpPr>
            <a:grpSpLocks/>
          </p:cNvGrpSpPr>
          <p:nvPr/>
        </p:nvGrpSpPr>
        <p:grpSpPr bwMode="auto">
          <a:xfrm>
            <a:off x="8924923" y="5607051"/>
            <a:ext cx="597785" cy="417513"/>
            <a:chOff x="3053396" y="4304255"/>
            <a:chExt cx="596988"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9"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5" name="Group 163"/>
          <p:cNvGrpSpPr>
            <a:grpSpLocks/>
          </p:cNvGrpSpPr>
          <p:nvPr/>
        </p:nvGrpSpPr>
        <p:grpSpPr bwMode="auto">
          <a:xfrm>
            <a:off x="9763123" y="4959351"/>
            <a:ext cx="597785" cy="417513"/>
            <a:chOff x="3053396" y="4304255"/>
            <a:chExt cx="596988"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7"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6" name="Group 169"/>
          <p:cNvGrpSpPr>
            <a:grpSpLocks/>
          </p:cNvGrpSpPr>
          <p:nvPr/>
        </p:nvGrpSpPr>
        <p:grpSpPr bwMode="auto">
          <a:xfrm>
            <a:off x="6689723" y="5848351"/>
            <a:ext cx="597785" cy="417513"/>
            <a:chOff x="3053396" y="4304255"/>
            <a:chExt cx="596988"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5"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7" name="Group 172"/>
          <p:cNvGrpSpPr>
            <a:grpSpLocks/>
          </p:cNvGrpSpPr>
          <p:nvPr/>
        </p:nvGrpSpPr>
        <p:grpSpPr bwMode="auto">
          <a:xfrm>
            <a:off x="5775323" y="5988051"/>
            <a:ext cx="597785" cy="417513"/>
            <a:chOff x="3053396" y="4304255"/>
            <a:chExt cx="596988"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3"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8" name="Group 175"/>
          <p:cNvGrpSpPr>
            <a:grpSpLocks/>
          </p:cNvGrpSpPr>
          <p:nvPr/>
        </p:nvGrpSpPr>
        <p:grpSpPr bwMode="auto">
          <a:xfrm>
            <a:off x="4556123" y="5835651"/>
            <a:ext cx="597785" cy="417513"/>
            <a:chOff x="3053396" y="4304255"/>
            <a:chExt cx="596988"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1"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09"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83010"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2"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3"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4"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3" y="4044951"/>
            <a:ext cx="597785" cy="417513"/>
            <a:chOff x="3053396" y="4304255"/>
            <a:chExt cx="596988"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069"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75000"/>
            </a:pPr>
            <a:r>
              <a:rPr lang="zh-CN" altLang="en-US" sz="3200" dirty="0">
                <a:solidFill>
                  <a:srgbClr val="000099"/>
                </a:solidFill>
                <a:latin typeface="+mn-ea"/>
                <a:ea typeface="+mn-ea"/>
              </a:rPr>
              <a:t>但只要有一个全球</a:t>
            </a:r>
            <a:r>
              <a:rPr lang="en-US" altLang="zh-CN" sz="3200" dirty="0">
                <a:solidFill>
                  <a:srgbClr val="000099"/>
                </a:solidFill>
                <a:latin typeface="+mn-ea"/>
                <a:ea typeface="+mn-ea"/>
              </a:rPr>
              <a:t> ISP </a:t>
            </a:r>
            <a:r>
              <a:rPr lang="zh-CN" altLang="en-US" sz="3200" dirty="0">
                <a:solidFill>
                  <a:srgbClr val="000099"/>
                </a:solidFill>
                <a:latin typeface="+mn-ea"/>
                <a:ea typeface="+mn-ea"/>
              </a:rPr>
              <a:t>展开了商务</a:t>
            </a:r>
            <a:r>
              <a:rPr lang="en-US" altLang="zh-CN" sz="3200" dirty="0">
                <a:solidFill>
                  <a:srgbClr val="000099"/>
                </a:solidFill>
                <a:latin typeface="+mn-ea"/>
                <a:ea typeface="+mn-ea"/>
              </a:rPr>
              <a:t>, </a:t>
            </a:r>
            <a:r>
              <a:rPr lang="zh-CN" altLang="en-US" sz="3200" dirty="0">
                <a:solidFill>
                  <a:srgbClr val="000099"/>
                </a:solidFill>
                <a:latin typeface="+mn-ea"/>
                <a:ea typeface="+mn-ea"/>
              </a:rPr>
              <a:t>就会出现其它竞争者</a:t>
            </a:r>
            <a:r>
              <a:rPr lang="en-US" altLang="zh-CN" sz="3200" dirty="0">
                <a:solidFill>
                  <a:srgbClr val="000099"/>
                </a:solidFill>
                <a:latin typeface="+mn-ea"/>
                <a:ea typeface="+mn-ea"/>
              </a:rPr>
              <a:t>….</a:t>
            </a:r>
            <a:r>
              <a:rPr lang="zh-CN" altLang="en-US" sz="3200" dirty="0">
                <a:solidFill>
                  <a:srgbClr val="000099"/>
                </a:solidFill>
                <a:latin typeface="+mn-ea"/>
                <a:ea typeface="+mn-ea"/>
              </a:rPr>
              <a:t>必须互相连接</a:t>
            </a:r>
            <a:endParaRPr lang="en-US" altLang="zh-CN" dirty="0">
              <a:solidFill>
                <a:srgbClr val="000099"/>
              </a:solidFill>
              <a:latin typeface="+mn-ea"/>
              <a:ea typeface="+mn-ea"/>
            </a:endParaRP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28092" cy="338587"/>
              <a:chOff x="5573768" y="2726239"/>
              <a:chExt cx="528092"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67" name="TextBox 15"/>
              <p:cNvSpPr txBox="1">
                <a:spLocks noChangeArrowheads="1"/>
              </p:cNvSpPr>
              <p:nvPr/>
            </p:nvSpPr>
            <p:spPr bwMode="auto">
              <a:xfrm>
                <a:off x="5593027" y="2726239"/>
                <a:ext cx="5037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0" y="4864100"/>
            <a:ext cx="2081165" cy="1110579"/>
            <a:chOff x="4686300" y="4864100"/>
            <a:chExt cx="2080723" cy="1109854"/>
          </a:xfrm>
        </p:grpSpPr>
        <p:sp>
          <p:nvSpPr>
            <p:cNvPr id="83058" name="TextBox 39940"/>
            <p:cNvSpPr txBox="1">
              <a:spLocks noChangeArrowheads="1"/>
            </p:cNvSpPr>
            <p:nvPr/>
          </p:nvSpPr>
          <p:spPr bwMode="auto">
            <a:xfrm>
              <a:off x="4838700" y="5143500"/>
              <a:ext cx="1928323" cy="830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accent2"/>
                  </a:solidFill>
                  <a:latin typeface="+mn-ea"/>
                  <a:ea typeface="+mn-ea"/>
                </a:rPr>
                <a:t>peering link</a:t>
              </a:r>
            </a:p>
            <a:p>
              <a:pPr algn="ctr"/>
              <a:r>
                <a:rPr lang="zh-CN" altLang="en-US" dirty="0">
                  <a:solidFill>
                    <a:schemeClr val="accent2"/>
                  </a:solidFill>
                  <a:latin typeface="+mn-ea"/>
                  <a:ea typeface="+mn-ea"/>
                </a:rPr>
                <a:t>对等连接</a:t>
              </a:r>
              <a:endParaRPr lang="en-US" altLang="zh-CN" dirty="0">
                <a:solidFill>
                  <a:schemeClr val="accent2"/>
                </a:solidFill>
                <a:latin typeface="+mn-ea"/>
                <a:ea typeface="+mn-ea"/>
              </a:endParaRP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93731" cy="1169989"/>
            <a:chOff x="5270500" y="1701800"/>
            <a:chExt cx="3792541" cy="1169233"/>
          </a:xfrm>
        </p:grpSpPr>
        <p:sp>
          <p:nvSpPr>
            <p:cNvPr id="83056" name="TextBox 39946"/>
            <p:cNvSpPr txBox="1">
              <a:spLocks noChangeArrowheads="1"/>
            </p:cNvSpPr>
            <p:nvPr/>
          </p:nvSpPr>
          <p:spPr bwMode="auto">
            <a:xfrm>
              <a:off x="5270500" y="1701800"/>
              <a:ext cx="3792541" cy="83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CC0000"/>
                  </a:solidFill>
                  <a:latin typeface="+mn-ea"/>
                  <a:ea typeface="+mn-ea"/>
                </a:rPr>
                <a:t>互联网交换点</a:t>
              </a:r>
              <a:endParaRPr lang="en-US" altLang="zh-CN" i="1" dirty="0">
                <a:solidFill>
                  <a:srgbClr val="CC0000"/>
                </a:solidFill>
                <a:latin typeface="+mn-ea"/>
                <a:ea typeface="+mn-ea"/>
              </a:endParaRPr>
            </a:p>
            <a:p>
              <a:r>
                <a:rPr lang="en-US" altLang="zh-CN" i="1" dirty="0">
                  <a:solidFill>
                    <a:srgbClr val="CC0000"/>
                  </a:solidFill>
                  <a:latin typeface="+mn-ea"/>
                  <a:ea typeface="+mn-ea"/>
                </a:rPr>
                <a:t>internet exchange point </a:t>
              </a:r>
            </a:p>
          </p:txBody>
        </p:sp>
        <p:cxnSp>
          <p:nvCxnSpPr>
            <p:cNvPr id="83057" name="Straight Connector 39948"/>
            <p:cNvCxnSpPr>
              <a:cxnSpLocks noChangeShapeType="1"/>
              <a:endCxn id="83067" idx="0"/>
            </p:cNvCxnSpPr>
            <p:nvPr/>
          </p:nvCxnSpPr>
          <p:spPr bwMode="auto">
            <a:xfrm flipH="1">
              <a:off x="5948511" y="2159000"/>
              <a:ext cx="223691"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42266" cy="349302"/>
              <a:chOff x="5620344" y="2672371"/>
              <a:chExt cx="542266"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55" name="TextBox 522"/>
              <p:cNvSpPr txBox="1">
                <a:spLocks noChangeArrowheads="1"/>
              </p:cNvSpPr>
              <p:nvPr/>
            </p:nvSpPr>
            <p:spPr bwMode="auto">
              <a:xfrm>
                <a:off x="5620344" y="2683499"/>
                <a:ext cx="50333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136024FF-3BBF-48FC-B1F5-1834FEE4A11A}"/>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B4210215-A99C-4E60-913E-679B45FA8C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grpSp>
        <p:nvGrpSpPr>
          <p:cNvPr id="85042" name="Group 2"/>
          <p:cNvGrpSpPr>
            <a:grpSpLocks/>
          </p:cNvGrpSpPr>
          <p:nvPr/>
        </p:nvGrpSpPr>
        <p:grpSpPr bwMode="auto">
          <a:xfrm>
            <a:off x="3349624" y="2241551"/>
            <a:ext cx="596323" cy="417513"/>
            <a:chOff x="3053396" y="4304255"/>
            <a:chExt cx="596988"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3" name="Group 135"/>
          <p:cNvGrpSpPr>
            <a:grpSpLocks/>
          </p:cNvGrpSpPr>
          <p:nvPr/>
        </p:nvGrpSpPr>
        <p:grpSpPr bwMode="auto">
          <a:xfrm>
            <a:off x="7858123" y="2495551"/>
            <a:ext cx="597785" cy="417513"/>
            <a:chOff x="3053396" y="4304255"/>
            <a:chExt cx="596988"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4" name="Group 138"/>
          <p:cNvGrpSpPr>
            <a:grpSpLocks/>
          </p:cNvGrpSpPr>
          <p:nvPr/>
        </p:nvGrpSpPr>
        <p:grpSpPr bwMode="auto">
          <a:xfrm>
            <a:off x="2765424" y="5353051"/>
            <a:ext cx="596323" cy="417513"/>
            <a:chOff x="3053396" y="4304255"/>
            <a:chExt cx="596988"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5" name="Group 141"/>
          <p:cNvGrpSpPr>
            <a:grpSpLocks/>
          </p:cNvGrpSpPr>
          <p:nvPr/>
        </p:nvGrpSpPr>
        <p:grpSpPr bwMode="auto">
          <a:xfrm>
            <a:off x="2346324" y="4730751"/>
            <a:ext cx="596323" cy="417513"/>
            <a:chOff x="3053396" y="4304255"/>
            <a:chExt cx="596988"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6" name="Group 147"/>
          <p:cNvGrpSpPr>
            <a:grpSpLocks/>
          </p:cNvGrpSpPr>
          <p:nvPr/>
        </p:nvGrpSpPr>
        <p:grpSpPr bwMode="auto">
          <a:xfrm>
            <a:off x="8607423" y="2927351"/>
            <a:ext cx="597785" cy="417513"/>
            <a:chOff x="3053396" y="4304255"/>
            <a:chExt cx="596988"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7" name="Group 150"/>
          <p:cNvGrpSpPr>
            <a:grpSpLocks/>
          </p:cNvGrpSpPr>
          <p:nvPr/>
        </p:nvGrpSpPr>
        <p:grpSpPr bwMode="auto">
          <a:xfrm>
            <a:off x="4949823" y="2000251"/>
            <a:ext cx="597785" cy="417513"/>
            <a:chOff x="3053396" y="4304255"/>
            <a:chExt cx="596988"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8" name="Group 156"/>
          <p:cNvGrpSpPr>
            <a:grpSpLocks/>
          </p:cNvGrpSpPr>
          <p:nvPr/>
        </p:nvGrpSpPr>
        <p:grpSpPr bwMode="auto">
          <a:xfrm>
            <a:off x="5864223" y="1974851"/>
            <a:ext cx="597785" cy="417513"/>
            <a:chOff x="3053396" y="4304255"/>
            <a:chExt cx="596988"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9" name="Group 160"/>
          <p:cNvGrpSpPr>
            <a:grpSpLocks/>
          </p:cNvGrpSpPr>
          <p:nvPr/>
        </p:nvGrpSpPr>
        <p:grpSpPr bwMode="auto">
          <a:xfrm>
            <a:off x="8924923" y="5607051"/>
            <a:ext cx="597785" cy="417513"/>
            <a:chOff x="3053396" y="4304255"/>
            <a:chExt cx="596988"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0" name="Group 163"/>
          <p:cNvGrpSpPr>
            <a:grpSpLocks/>
          </p:cNvGrpSpPr>
          <p:nvPr/>
        </p:nvGrpSpPr>
        <p:grpSpPr bwMode="auto">
          <a:xfrm>
            <a:off x="9763123" y="4959351"/>
            <a:ext cx="597785" cy="417513"/>
            <a:chOff x="3053396" y="4304255"/>
            <a:chExt cx="596988"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1" name="Group 169"/>
          <p:cNvGrpSpPr>
            <a:grpSpLocks/>
          </p:cNvGrpSpPr>
          <p:nvPr/>
        </p:nvGrpSpPr>
        <p:grpSpPr bwMode="auto">
          <a:xfrm>
            <a:off x="6689723" y="5848351"/>
            <a:ext cx="597785" cy="417513"/>
            <a:chOff x="3053396" y="4304255"/>
            <a:chExt cx="596988"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2" name="Group 172"/>
          <p:cNvGrpSpPr>
            <a:grpSpLocks/>
          </p:cNvGrpSpPr>
          <p:nvPr/>
        </p:nvGrpSpPr>
        <p:grpSpPr bwMode="auto">
          <a:xfrm>
            <a:off x="5775323" y="5988051"/>
            <a:ext cx="597785" cy="417513"/>
            <a:chOff x="3053396" y="4304255"/>
            <a:chExt cx="596988"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3" name="Group 175"/>
          <p:cNvGrpSpPr>
            <a:grpSpLocks/>
          </p:cNvGrpSpPr>
          <p:nvPr/>
        </p:nvGrpSpPr>
        <p:grpSpPr bwMode="auto">
          <a:xfrm>
            <a:off x="4556123" y="5835651"/>
            <a:ext cx="597785" cy="417513"/>
            <a:chOff x="3053396" y="4304255"/>
            <a:chExt cx="596988"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3" y="4044951"/>
            <a:ext cx="597785" cy="417513"/>
            <a:chOff x="3053396" y="4304255"/>
            <a:chExt cx="596988"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4" y="4070351"/>
            <a:ext cx="596323" cy="417513"/>
            <a:chOff x="3053396" y="4304255"/>
            <a:chExt cx="596988"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4" name="Group 131"/>
          <p:cNvGrpSpPr>
            <a:grpSpLocks/>
          </p:cNvGrpSpPr>
          <p:nvPr/>
        </p:nvGrpSpPr>
        <p:grpSpPr bwMode="auto">
          <a:xfrm>
            <a:off x="2193924" y="3041651"/>
            <a:ext cx="596323" cy="417513"/>
            <a:chOff x="3053396" y="4304255"/>
            <a:chExt cx="596988"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5" name="Group 153"/>
          <p:cNvGrpSpPr>
            <a:grpSpLocks/>
          </p:cNvGrpSpPr>
          <p:nvPr/>
        </p:nvGrpSpPr>
        <p:grpSpPr bwMode="auto">
          <a:xfrm>
            <a:off x="2574924" y="2647951"/>
            <a:ext cx="596323" cy="417513"/>
            <a:chOff x="3053396" y="4304255"/>
            <a:chExt cx="596988"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mn-ea"/>
                <a:ea typeface="+mn-ea"/>
              </a:rPr>
              <a:t>… </a:t>
            </a:r>
            <a:r>
              <a:rPr lang="zh-CN" altLang="en-US" dirty="0">
                <a:solidFill>
                  <a:srgbClr val="000099"/>
                </a:solidFill>
                <a:latin typeface="+mn-ea"/>
                <a:ea typeface="+mn-ea"/>
              </a:rPr>
              <a:t>且区域网络也可能上升到连接接入网到</a:t>
            </a:r>
            <a:r>
              <a:rPr lang="en-US" altLang="zh-CN" dirty="0">
                <a:solidFill>
                  <a:srgbClr val="000099"/>
                </a:solidFill>
                <a:latin typeface="+mn-ea"/>
                <a:ea typeface="+mn-ea"/>
              </a:rPr>
              <a:t> ISP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2A33B89B-79E6-4178-A5AB-25E4163FFA34}"/>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42D89E1B-574E-456D-BEA2-DDDB0A4F50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grpSp>
        <p:nvGrpSpPr>
          <p:cNvPr id="87090" name="Group 2"/>
          <p:cNvGrpSpPr>
            <a:grpSpLocks/>
          </p:cNvGrpSpPr>
          <p:nvPr/>
        </p:nvGrpSpPr>
        <p:grpSpPr bwMode="auto">
          <a:xfrm>
            <a:off x="3349624" y="2241551"/>
            <a:ext cx="596323" cy="417513"/>
            <a:chOff x="3053396" y="4304255"/>
            <a:chExt cx="596988"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1" name="Group 135"/>
          <p:cNvGrpSpPr>
            <a:grpSpLocks/>
          </p:cNvGrpSpPr>
          <p:nvPr/>
        </p:nvGrpSpPr>
        <p:grpSpPr bwMode="auto">
          <a:xfrm>
            <a:off x="7858123" y="2495551"/>
            <a:ext cx="597785" cy="417513"/>
            <a:chOff x="3053396" y="4304255"/>
            <a:chExt cx="596988"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2" name="Group 138"/>
          <p:cNvGrpSpPr>
            <a:grpSpLocks/>
          </p:cNvGrpSpPr>
          <p:nvPr/>
        </p:nvGrpSpPr>
        <p:grpSpPr bwMode="auto">
          <a:xfrm>
            <a:off x="2765424" y="5353051"/>
            <a:ext cx="596323" cy="417513"/>
            <a:chOff x="3053396" y="4304255"/>
            <a:chExt cx="596988"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3" name="Group 141"/>
          <p:cNvGrpSpPr>
            <a:grpSpLocks/>
          </p:cNvGrpSpPr>
          <p:nvPr/>
        </p:nvGrpSpPr>
        <p:grpSpPr bwMode="auto">
          <a:xfrm>
            <a:off x="2346324" y="4730751"/>
            <a:ext cx="596323" cy="417513"/>
            <a:chOff x="3053396" y="4304255"/>
            <a:chExt cx="596988"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4" name="Group 147"/>
          <p:cNvGrpSpPr>
            <a:grpSpLocks/>
          </p:cNvGrpSpPr>
          <p:nvPr/>
        </p:nvGrpSpPr>
        <p:grpSpPr bwMode="auto">
          <a:xfrm>
            <a:off x="8607423" y="2927351"/>
            <a:ext cx="597785" cy="417513"/>
            <a:chOff x="3053396" y="4304255"/>
            <a:chExt cx="596988"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5" name="Group 150"/>
          <p:cNvGrpSpPr>
            <a:grpSpLocks/>
          </p:cNvGrpSpPr>
          <p:nvPr/>
        </p:nvGrpSpPr>
        <p:grpSpPr bwMode="auto">
          <a:xfrm>
            <a:off x="4949823" y="2000251"/>
            <a:ext cx="597785" cy="417513"/>
            <a:chOff x="3053396" y="4304255"/>
            <a:chExt cx="596988"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6" name="Group 156"/>
          <p:cNvGrpSpPr>
            <a:grpSpLocks/>
          </p:cNvGrpSpPr>
          <p:nvPr/>
        </p:nvGrpSpPr>
        <p:grpSpPr bwMode="auto">
          <a:xfrm>
            <a:off x="5864223" y="1974851"/>
            <a:ext cx="597785" cy="417513"/>
            <a:chOff x="3053396" y="4304255"/>
            <a:chExt cx="596988"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7" name="Group 160"/>
          <p:cNvGrpSpPr>
            <a:grpSpLocks/>
          </p:cNvGrpSpPr>
          <p:nvPr/>
        </p:nvGrpSpPr>
        <p:grpSpPr bwMode="auto">
          <a:xfrm>
            <a:off x="8924923" y="5607051"/>
            <a:ext cx="597785" cy="417513"/>
            <a:chOff x="3053396" y="4304255"/>
            <a:chExt cx="596988"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8" name="Group 163"/>
          <p:cNvGrpSpPr>
            <a:grpSpLocks/>
          </p:cNvGrpSpPr>
          <p:nvPr/>
        </p:nvGrpSpPr>
        <p:grpSpPr bwMode="auto">
          <a:xfrm>
            <a:off x="9763123" y="4959351"/>
            <a:ext cx="597785" cy="417513"/>
            <a:chOff x="3053396" y="4304255"/>
            <a:chExt cx="596988"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9" name="Group 169"/>
          <p:cNvGrpSpPr>
            <a:grpSpLocks/>
          </p:cNvGrpSpPr>
          <p:nvPr/>
        </p:nvGrpSpPr>
        <p:grpSpPr bwMode="auto">
          <a:xfrm>
            <a:off x="6689723" y="5848351"/>
            <a:ext cx="597785" cy="417513"/>
            <a:chOff x="3053396" y="4304255"/>
            <a:chExt cx="596988"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0" name="Group 172"/>
          <p:cNvGrpSpPr>
            <a:grpSpLocks/>
          </p:cNvGrpSpPr>
          <p:nvPr/>
        </p:nvGrpSpPr>
        <p:grpSpPr bwMode="auto">
          <a:xfrm>
            <a:off x="5775323" y="5988051"/>
            <a:ext cx="597785" cy="417513"/>
            <a:chOff x="3053396" y="4304255"/>
            <a:chExt cx="596988"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1" name="Group 175"/>
          <p:cNvGrpSpPr>
            <a:grpSpLocks/>
          </p:cNvGrpSpPr>
          <p:nvPr/>
        </p:nvGrpSpPr>
        <p:grpSpPr bwMode="auto">
          <a:xfrm>
            <a:off x="4556123" y="5835651"/>
            <a:ext cx="597785" cy="417513"/>
            <a:chOff x="3053396" y="4304255"/>
            <a:chExt cx="596988"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3" y="4044951"/>
            <a:ext cx="597785" cy="417513"/>
            <a:chOff x="3053396" y="4304255"/>
            <a:chExt cx="596988"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4" y="4070351"/>
            <a:ext cx="596323" cy="417513"/>
            <a:chOff x="3053396" y="4304255"/>
            <a:chExt cx="596988"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2" name="Group 131"/>
          <p:cNvGrpSpPr>
            <a:grpSpLocks/>
          </p:cNvGrpSpPr>
          <p:nvPr/>
        </p:nvGrpSpPr>
        <p:grpSpPr bwMode="auto">
          <a:xfrm>
            <a:off x="2193924" y="3041651"/>
            <a:ext cx="596323" cy="417513"/>
            <a:chOff x="3053396" y="4304255"/>
            <a:chExt cx="596988"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3" name="Group 153"/>
          <p:cNvGrpSpPr>
            <a:grpSpLocks/>
          </p:cNvGrpSpPr>
          <p:nvPr/>
        </p:nvGrpSpPr>
        <p:grpSpPr bwMode="auto">
          <a:xfrm>
            <a:off x="2574924" y="2647951"/>
            <a:ext cx="596323" cy="417513"/>
            <a:chOff x="3053396" y="4304255"/>
            <a:chExt cx="596988"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2430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chemeClr val="accent4"/>
                </a:solidFill>
                <a:latin typeface="Comic Sans MS" panose="030F0702030302020204" pitchFamily="66" charset="0"/>
              </a:rPr>
              <a:t>内容提供商</a:t>
            </a:r>
            <a:r>
              <a:rPr lang="en-US" altLang="zh-CN" i="1" dirty="0">
                <a:solidFill>
                  <a:schemeClr val="accent4"/>
                </a:solidFill>
                <a:latin typeface="Comic Sans MS" panose="030F0702030302020204" pitchFamily="66" charset="0"/>
              </a:rPr>
              <a:t> </a:t>
            </a:r>
            <a:r>
              <a:rPr lang="zh-CN" altLang="en-US" i="1" dirty="0">
                <a:solidFill>
                  <a:schemeClr val="accent4"/>
                </a:solidFill>
                <a:latin typeface="Comic Sans MS" panose="030F0702030302020204" pitchFamily="66" charset="0"/>
              </a:rPr>
              <a:t>网络</a:t>
            </a:r>
            <a:endParaRPr lang="en-US" altLang="zh-CN" i="1" dirty="0">
              <a:solidFill>
                <a:schemeClr val="accent4"/>
              </a:solidFill>
              <a:latin typeface="Comic Sans MS" panose="030F0702030302020204" pitchFamily="66" charset="0"/>
            </a:endParaRP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mn-ea"/>
                <a:ea typeface="+mn-ea"/>
              </a:rPr>
              <a:t>… </a:t>
            </a:r>
            <a:r>
              <a:rPr lang="zh-CN" altLang="en-US" sz="2000" dirty="0">
                <a:solidFill>
                  <a:srgbClr val="000099"/>
                </a:solidFill>
                <a:latin typeface="+mn-ea"/>
                <a:ea typeface="+mn-ea"/>
              </a:rPr>
              <a:t>且内容提供商网络</a:t>
            </a:r>
            <a:r>
              <a:rPr lang="en-US" altLang="zh-CN" sz="2000" dirty="0">
                <a:solidFill>
                  <a:srgbClr val="000099"/>
                </a:solidFill>
                <a:latin typeface="+mn-ea"/>
                <a:ea typeface="+mn-ea"/>
              </a:rPr>
              <a:t>  (e.g., Google, Microsoft,   Akamai) </a:t>
            </a:r>
            <a:r>
              <a:rPr lang="zh-CN" altLang="en-US" sz="2000" dirty="0">
                <a:solidFill>
                  <a:srgbClr val="000099"/>
                </a:solidFill>
                <a:latin typeface="+mn-ea"/>
                <a:ea typeface="+mn-ea"/>
              </a:rPr>
              <a:t>可能运行其自有的网络</a:t>
            </a:r>
            <a:r>
              <a:rPr lang="en-US" altLang="zh-CN" sz="2000" dirty="0">
                <a:solidFill>
                  <a:srgbClr val="000099"/>
                </a:solidFill>
                <a:latin typeface="+mn-ea"/>
                <a:ea typeface="+mn-ea"/>
              </a:rPr>
              <a:t>, </a:t>
            </a:r>
            <a:r>
              <a:rPr lang="zh-CN" altLang="en-US" sz="2000" dirty="0">
                <a:solidFill>
                  <a:srgbClr val="000099"/>
                </a:solidFill>
                <a:latin typeface="+mn-ea"/>
                <a:ea typeface="+mn-ea"/>
              </a:rPr>
              <a:t>将服务、内容送达到临近的终端用户</a:t>
            </a:r>
            <a:endParaRPr lang="en-US" altLang="zh-CN" sz="2000" dirty="0">
              <a:solidFill>
                <a:srgbClr val="000099"/>
              </a:solidFill>
              <a:latin typeface="+mn-ea"/>
              <a:ea typeface="+mn-ea"/>
            </a:endParaRP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62987BB4-9F55-41AE-B7B3-545F67B3F55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1A43B903-7454-42DE-B5BA-18E602DD67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144016" y="165100"/>
            <a:ext cx="5231904" cy="650875"/>
          </a:xfrm>
        </p:spPr>
        <p:txBody>
          <a:bodyPr>
            <a:normAutofit/>
          </a:bodyPr>
          <a:lstStyle/>
          <a:p>
            <a:pPr eaLnBrk="1" hangingPunct="1"/>
            <a:r>
              <a:rPr lang="zh-CN" altLang="en-US" sz="3600" dirty="0"/>
              <a:t>互联网结构</a:t>
            </a:r>
            <a:r>
              <a:rPr lang="en-US" altLang="zh-CN" sz="3600" dirty="0"/>
              <a:t>: </a:t>
            </a:r>
            <a:r>
              <a:rPr lang="zh-CN" altLang="en-US" sz="3600" dirty="0"/>
              <a:t>网络的网络</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a:bodyPr>
          <a:lstStyle/>
          <a:p>
            <a:pPr marL="396875">
              <a:buFont typeface="Wingdings" panose="05000000000000000000" pitchFamily="2" charset="2"/>
              <a:buChar char="n"/>
            </a:pPr>
            <a:r>
              <a:rPr lang="zh-CN" altLang="en-US" sz="2400" dirty="0">
                <a:latin typeface="+mn-ea"/>
                <a:ea typeface="+mn-ea"/>
              </a:rPr>
              <a:t>在中心</a:t>
            </a:r>
            <a:r>
              <a:rPr lang="en-US" altLang="zh-CN" sz="2400" dirty="0">
                <a:latin typeface="+mn-ea"/>
                <a:ea typeface="+mn-ea"/>
              </a:rPr>
              <a:t>: </a:t>
            </a:r>
            <a:r>
              <a:rPr lang="zh-CN" altLang="en-US" sz="2400" dirty="0">
                <a:latin typeface="+mn-ea"/>
                <a:ea typeface="+mn-ea"/>
              </a:rPr>
              <a:t>少量相互间良好连接的大网络</a:t>
            </a:r>
            <a:endParaRPr lang="en-US" altLang="zh-CN" sz="2400" dirty="0">
              <a:latin typeface="+mn-ea"/>
              <a:ea typeface="+mn-ea"/>
            </a:endParaRPr>
          </a:p>
          <a:p>
            <a:pPr marL="682625" lvl="1" indent="-225425"/>
            <a:r>
              <a:rPr lang="en-US" altLang="ja-JP" sz="2000" dirty="0">
                <a:solidFill>
                  <a:srgbClr val="CC0000"/>
                </a:solidFill>
                <a:latin typeface="+mn-ea"/>
                <a:ea typeface="+mn-ea"/>
              </a:rPr>
              <a:t>“</a:t>
            </a:r>
            <a:r>
              <a:rPr lang="en-US" altLang="zh-CN" sz="2000" dirty="0">
                <a:solidFill>
                  <a:srgbClr val="CC0000"/>
                </a:solidFill>
                <a:latin typeface="+mn-ea"/>
                <a:ea typeface="+mn-ea"/>
              </a:rPr>
              <a:t>1</a:t>
            </a:r>
            <a:r>
              <a:rPr lang="zh-CN" altLang="en-US" sz="2000" dirty="0">
                <a:solidFill>
                  <a:srgbClr val="CC0000"/>
                </a:solidFill>
                <a:latin typeface="+mn-ea"/>
                <a:ea typeface="+mn-ea"/>
              </a:rPr>
              <a:t>级</a:t>
            </a:r>
            <a:r>
              <a:rPr lang="en-US" altLang="ja-JP" sz="2000" dirty="0">
                <a:solidFill>
                  <a:srgbClr val="CC0000"/>
                </a:solidFill>
                <a:latin typeface="+mn-ea"/>
                <a:ea typeface="+mn-ea"/>
              </a:rPr>
              <a:t>” </a:t>
            </a:r>
            <a:r>
              <a:rPr lang="zh-CN" altLang="en-US" sz="2000" dirty="0">
                <a:solidFill>
                  <a:srgbClr val="CC0000"/>
                </a:solidFill>
                <a:latin typeface="+mn-ea"/>
                <a:ea typeface="+mn-ea"/>
              </a:rPr>
              <a:t>商业</a:t>
            </a:r>
            <a:r>
              <a:rPr lang="en-US" altLang="ja-JP" sz="2000" dirty="0">
                <a:solidFill>
                  <a:srgbClr val="CC0000"/>
                </a:solidFill>
                <a:latin typeface="+mn-ea"/>
                <a:ea typeface="+mn-ea"/>
              </a:rPr>
              <a:t> ISP</a:t>
            </a:r>
            <a:r>
              <a:rPr lang="en-US" altLang="ja-JP" sz="2000" dirty="0">
                <a:solidFill>
                  <a:srgbClr val="FF0000"/>
                </a:solidFill>
                <a:latin typeface="+mn-ea"/>
                <a:ea typeface="+mn-ea"/>
              </a:rPr>
              <a:t> </a:t>
            </a:r>
            <a:r>
              <a:rPr lang="en-US" altLang="ja-JP" sz="2000" dirty="0">
                <a:latin typeface="+mn-ea"/>
                <a:ea typeface="+mn-ea"/>
              </a:rPr>
              <a:t>(e.g., Level 3, Sprint, AT&amp;T, NTT), </a:t>
            </a:r>
            <a:r>
              <a:rPr lang="zh-CN" altLang="en-US" sz="2000" dirty="0">
                <a:latin typeface="+mn-ea"/>
                <a:ea typeface="+mn-ea"/>
              </a:rPr>
              <a:t>国家或国际覆盖</a:t>
            </a:r>
            <a:endParaRPr lang="en-US" altLang="ja-JP" sz="2000" dirty="0">
              <a:latin typeface="+mn-ea"/>
              <a:ea typeface="+mn-ea"/>
            </a:endParaRPr>
          </a:p>
          <a:p>
            <a:pPr marL="682625" lvl="1" indent="-225425"/>
            <a:r>
              <a:rPr lang="zh-CN" altLang="en-US" sz="2000" dirty="0">
                <a:solidFill>
                  <a:srgbClr val="CC0000"/>
                </a:solidFill>
                <a:latin typeface="+mn-ea"/>
                <a:ea typeface="+mn-ea"/>
              </a:rPr>
              <a:t>内容提供商网络</a:t>
            </a:r>
            <a:r>
              <a:rPr lang="en-US" altLang="zh-CN" sz="2000" dirty="0">
                <a:solidFill>
                  <a:srgbClr val="CC0000"/>
                </a:solidFill>
                <a:latin typeface="+mn-ea"/>
                <a:ea typeface="+mn-ea"/>
              </a:rPr>
              <a:t> </a:t>
            </a:r>
            <a:r>
              <a:rPr lang="en-US" altLang="zh-CN" sz="2000" dirty="0">
                <a:latin typeface="+mn-ea"/>
                <a:ea typeface="+mn-ea"/>
              </a:rPr>
              <a:t>(e.g., Google): </a:t>
            </a:r>
            <a:r>
              <a:rPr lang="zh-CN" altLang="en-US" sz="2000" dirty="0">
                <a:latin typeface="+mn-ea"/>
                <a:ea typeface="+mn-ea"/>
              </a:rPr>
              <a:t>通过私有网络将其数据中心连接到互联网</a:t>
            </a:r>
            <a:r>
              <a:rPr lang="en-US" altLang="zh-CN" sz="2000" dirty="0">
                <a:latin typeface="+mn-ea"/>
                <a:ea typeface="+mn-ea"/>
              </a:rPr>
              <a:t>, </a:t>
            </a:r>
            <a:r>
              <a:rPr lang="zh-CN" altLang="en-US" sz="2000" dirty="0">
                <a:latin typeface="+mn-ea"/>
                <a:ea typeface="+mn-ea"/>
              </a:rPr>
              <a:t>通常绕开</a:t>
            </a:r>
            <a:r>
              <a:rPr lang="en-US" altLang="zh-CN" sz="2000" dirty="0">
                <a:latin typeface="+mn-ea"/>
                <a:ea typeface="+mn-ea"/>
              </a:rPr>
              <a:t>1</a:t>
            </a:r>
            <a:r>
              <a:rPr lang="zh-CN" altLang="en-US" sz="2000" dirty="0">
                <a:latin typeface="+mn-ea"/>
                <a:ea typeface="+mn-ea"/>
              </a:rPr>
              <a:t>级或区域 </a:t>
            </a:r>
            <a:r>
              <a:rPr lang="en-US" altLang="zh-CN" sz="2000" dirty="0">
                <a:latin typeface="+mn-ea"/>
                <a:ea typeface="+mn-ea"/>
              </a:rPr>
              <a:t>ISP</a:t>
            </a:r>
          </a:p>
          <a:p>
            <a:pPr marL="682625" lvl="1" indent="-225425">
              <a:buNone/>
            </a:pPr>
            <a:endParaRPr lang="en-US" altLang="zh-CN" sz="2000" dirty="0">
              <a:latin typeface="+mn-ea"/>
              <a:ea typeface="+mn-ea"/>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mn-ea"/>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mn-ea"/>
                <a:ea typeface="+mn-ea"/>
              </a:rPr>
              <a:t>Google</a:t>
            </a:r>
            <a:endParaRPr lang="en-US" altLang="zh-CN">
              <a:latin typeface="+mn-ea"/>
              <a:ea typeface="+mn-ea"/>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4218876" cy="1143000"/>
          </a:xfrm>
        </p:spPr>
        <p:txBody>
          <a:bodyPr/>
          <a:lstStyle/>
          <a:p>
            <a:pPr algn="ctr" eaLnBrk="1" hangingPunct="1"/>
            <a:r>
              <a:rPr lang="en-US" altLang="zh-CN" dirty="0">
                <a:latin typeface="+mj-ea"/>
                <a:ea typeface="+mj-ea"/>
              </a:rPr>
              <a:t>1</a:t>
            </a:r>
            <a:r>
              <a:rPr lang="zh-CN" altLang="en-US" dirty="0">
                <a:latin typeface="+mj-ea"/>
                <a:ea typeface="+mj-ea"/>
              </a:rPr>
              <a:t>级</a:t>
            </a:r>
            <a:r>
              <a:rPr lang="en-US" altLang="zh-CN" dirty="0">
                <a:latin typeface="+mj-ea"/>
                <a:ea typeface="+mj-ea"/>
              </a:rPr>
              <a:t>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4445050" cy="12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6" cy="3017837"/>
            <a:chOff x="1371600" y="1725614"/>
            <a:chExt cx="3863977" cy="3017838"/>
          </a:xfrm>
        </p:grpSpPr>
        <p:grpSp>
          <p:nvGrpSpPr>
            <p:cNvPr id="91143" name="Group 187"/>
            <p:cNvGrpSpPr>
              <a:grpSpLocks/>
            </p:cNvGrpSpPr>
            <p:nvPr/>
          </p:nvGrpSpPr>
          <p:grpSpPr bwMode="auto">
            <a:xfrm>
              <a:off x="1371600" y="1725614"/>
              <a:ext cx="3863977"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3" name="Text Box 272"/>
              <p:cNvSpPr txBox="1">
                <a:spLocks noChangeArrowheads="1"/>
              </p:cNvSpPr>
              <p:nvPr/>
            </p:nvSpPr>
            <p:spPr bwMode="auto">
              <a:xfrm>
                <a:off x="1583" y="2691"/>
                <a:ext cx="8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 自顾客</a:t>
                </a:r>
                <a:endParaRPr lang="en-US" altLang="zh-CN" sz="1600" dirty="0">
                  <a:solidFill>
                    <a:srgbClr val="000099"/>
                  </a:solidFill>
                  <a:latin typeface="+mn-ea"/>
                  <a:ea typeface="+mn-ea"/>
                </a:endParaRPr>
              </a:p>
            </p:txBody>
          </p:sp>
          <p:sp>
            <p:nvSpPr>
              <p:cNvPr id="91204" name="Text Box 273"/>
              <p:cNvSpPr txBox="1">
                <a:spLocks noChangeArrowheads="1"/>
              </p:cNvSpPr>
              <p:nvPr/>
            </p:nvSpPr>
            <p:spPr bwMode="auto">
              <a:xfrm>
                <a:off x="2262" y="1699"/>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对等操作</a:t>
                </a:r>
                <a:endParaRPr lang="en-US" altLang="zh-CN" sz="1600" dirty="0">
                  <a:solidFill>
                    <a:srgbClr val="000099"/>
                  </a:solidFill>
                  <a:latin typeface="+mn-ea"/>
                  <a:ea typeface="+mn-ea"/>
                </a:endParaRPr>
              </a:p>
            </p:txBody>
          </p:sp>
          <p:sp>
            <p:nvSpPr>
              <p:cNvPr id="91205" name="Text Box 274"/>
              <p:cNvSpPr txBox="1">
                <a:spLocks noChangeArrowheads="1"/>
              </p:cNvSpPr>
              <p:nvPr/>
            </p:nvSpPr>
            <p:spPr bwMode="auto">
              <a:xfrm>
                <a:off x="1383" y="1367"/>
                <a:ext cx="10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mn-ea"/>
                    <a:ea typeface="+mn-ea"/>
                  </a:rPr>
                  <a:t> </a:t>
                </a:r>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a:t>
                </a:r>
                <a:r>
                  <a:rPr lang="en-US" altLang="zh-CN" sz="1600" dirty="0">
                    <a:solidFill>
                      <a:srgbClr val="000099"/>
                    </a:solidFill>
                    <a:latin typeface="+mn-ea"/>
                    <a:ea typeface="+mn-ea"/>
                  </a:rPr>
                  <a:t> </a:t>
                </a:r>
                <a:r>
                  <a:rPr lang="zh-CN" altLang="en-US" sz="1600" dirty="0">
                    <a:solidFill>
                      <a:srgbClr val="000099"/>
                    </a:solidFill>
                    <a:latin typeface="+mn-ea"/>
                    <a:ea typeface="+mn-ea"/>
                  </a:rPr>
                  <a:t>自骨干网</a:t>
                </a:r>
                <a:endParaRPr lang="en-US" altLang="zh-CN" sz="1600" dirty="0">
                  <a:solidFill>
                    <a:srgbClr val="000099"/>
                  </a:solidFill>
                  <a:latin typeface="+mn-ea"/>
                  <a:ea typeface="+mn-ea"/>
                </a:endParaRPr>
              </a:p>
              <a:p>
                <a:pPr algn="ctr" eaLnBrk="1" hangingPunct="1"/>
                <a:r>
                  <a:rPr lang="zh-CN" altLang="en-US" sz="1200" dirty="0">
                    <a:solidFill>
                      <a:srgbClr val="0000FF"/>
                    </a:solidFill>
                    <a:latin typeface="+mn-ea"/>
                    <a:ea typeface="+mn-ea"/>
                  </a:rPr>
                  <a:t>多宿</a:t>
                </a:r>
                <a:r>
                  <a:rPr lang="en-US" altLang="zh-CN" sz="1200" dirty="0">
                    <a:solidFill>
                      <a:srgbClr val="0000FF"/>
                    </a:solidFill>
                    <a:latin typeface="+mn-ea"/>
                    <a:ea typeface="+mn-ea"/>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mn-ea"/>
                    <a:ea typeface="+mn-ea"/>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sp>
            <p:nvSpPr>
              <p:cNvPr id="91217" name="Text Box 310"/>
              <p:cNvSpPr txBox="1">
                <a:spLocks noChangeArrowheads="1"/>
              </p:cNvSpPr>
              <p:nvPr/>
            </p:nvSpPr>
            <p:spPr bwMode="auto">
              <a:xfrm>
                <a:off x="1404" y="1179"/>
                <a:ext cx="137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mn-ea"/>
                    <a:ea typeface="+mn-ea"/>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1.4 </a:t>
            </a:r>
            <a:r>
              <a:rPr lang="zh-CN" altLang="en-US" sz="2800" dirty="0">
                <a:solidFill>
                  <a:srgbClr val="CC0000"/>
                </a:solidFill>
                <a:latin typeface="+mn-ea"/>
                <a:ea typeface="+mn-ea"/>
              </a:rPr>
              <a:t>网络时延</a:t>
            </a:r>
            <a:r>
              <a:rPr lang="en-US" altLang="zh-CN" sz="2800" dirty="0">
                <a:solidFill>
                  <a:srgbClr val="CC0000"/>
                </a:solidFill>
                <a:latin typeface="+mn-ea"/>
                <a:ea typeface="+mn-ea"/>
              </a:rPr>
              <a:t>, </a:t>
            </a:r>
            <a:r>
              <a:rPr lang="zh-CN" altLang="en-US" sz="2800" dirty="0">
                <a:solidFill>
                  <a:srgbClr val="CC0000"/>
                </a:solidFill>
                <a:latin typeface="+mn-ea"/>
                <a:ea typeface="+mn-ea"/>
              </a:rPr>
              <a:t>丢包及吞吐量</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a:t>
            </a:r>
            <a:r>
              <a:rPr lang="zh-CN" altLang="en-US" dirty="0"/>
              <a:t>丢包</a:t>
            </a:r>
            <a:r>
              <a:rPr lang="en-US" altLang="zh-CN" dirty="0"/>
              <a:t> and </a:t>
            </a:r>
            <a:r>
              <a:rPr lang="zh-CN" altLang="en-US" dirty="0"/>
              <a:t>时延</a:t>
            </a:r>
            <a:r>
              <a:rPr lang="en-US" altLang="zh-CN" dirty="0"/>
              <a:t>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4075704" cy="877717"/>
            <a:chOff x="2259" y="2090"/>
            <a:chExt cx="2994" cy="916"/>
          </a:xfrm>
        </p:grpSpPr>
        <p:sp>
          <p:nvSpPr>
            <p:cNvPr id="95264" name="Text Box 66"/>
            <p:cNvSpPr txBox="1">
              <a:spLocks noChangeArrowheads="1"/>
            </p:cNvSpPr>
            <p:nvPr/>
          </p:nvSpPr>
          <p:spPr bwMode="auto">
            <a:xfrm>
              <a:off x="2602" y="2090"/>
              <a:ext cx="2651"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a:t>
              </a:r>
              <a:r>
                <a:rPr lang="zh-CN" altLang="en-US" sz="1800" dirty="0">
                  <a:solidFill>
                    <a:srgbClr val="CC0000"/>
                  </a:solidFill>
                  <a:latin typeface="Comic Sans MS" panose="030F0702030302020204" pitchFamily="66" charset="0"/>
                </a:rPr>
                <a:t>时延</a:t>
              </a:r>
              <a:r>
                <a:rPr lang="en-US" altLang="zh-CN" sz="1800" dirty="0">
                  <a:solidFill>
                    <a:srgbClr val="CC0000"/>
                  </a:solidFill>
                  <a:latin typeface="Comic Sans MS" panose="030F0702030302020204" pitchFamily="66" charset="0"/>
                </a:rPr>
                <a:t>)</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a:t>
              </a:r>
              <a:r>
                <a:rPr lang="zh-CN" altLang="en-US" sz="1800" dirty="0">
                  <a:solidFill>
                    <a:srgbClr val="CC0000"/>
                  </a:solidFill>
                  <a:latin typeface="Comic Sans MS" panose="030F0702030302020204" pitchFamily="66" charset="0"/>
                </a:rPr>
                <a:t>时延</a:t>
              </a:r>
              <a:r>
                <a:rPr lang="en-US" altLang="zh-CN" sz="1800" dirty="0">
                  <a:solidFill>
                    <a:srgbClr val="CC0000"/>
                  </a:solidFill>
                  <a:latin typeface="Comic Sans MS" panose="030F0702030302020204" pitchFamily="66" charset="0"/>
                </a:rPr>
                <a:t>)</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zh-CN" altLang="en-US" sz="1800" dirty="0">
                  <a:solidFill>
                    <a:srgbClr val="CC0000"/>
                  </a:solidFill>
                  <a:latin typeface="Comic Sans MS" panose="030F0702030302020204" pitchFamily="66" charset="0"/>
                </a:rPr>
                <a:t>丢包</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normAutofit/>
          </a:bodyPr>
          <a:lstStyle/>
          <a:p>
            <a:r>
              <a:rPr lang="zh-CN" altLang="en-US" dirty="0">
                <a:latin typeface="微软雅黑" panose="020B0503020204020204" pitchFamily="34" charset="-122"/>
              </a:rPr>
              <a:t>课程成绩评定方式</a:t>
            </a:r>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期末考试</a:t>
            </a:r>
            <a:r>
              <a:rPr lang="en-US" altLang="zh-CN" dirty="0">
                <a:solidFill>
                  <a:srgbClr val="0000FF"/>
                </a:solidFill>
                <a:latin typeface="+mn-ea"/>
                <a:ea typeface="+mn-ea"/>
              </a:rPr>
              <a:t>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平时</a:t>
            </a:r>
            <a:r>
              <a:rPr lang="en-US" altLang="zh-CN" dirty="0">
                <a:solidFill>
                  <a:srgbClr val="0000FF"/>
                </a:solidFill>
                <a:latin typeface="+mn-ea"/>
                <a:ea typeface="+mn-ea"/>
              </a:rPr>
              <a:t> –  30 %</a:t>
            </a:r>
          </a:p>
          <a:p>
            <a:pPr marL="859155" lvl="2" indent="-342900">
              <a:buFont typeface="Comic Sans MS" panose="030F0702030302020204" pitchFamily="66" charset="0"/>
              <a:buChar char="­"/>
              <a:defRPr/>
            </a:pPr>
            <a:r>
              <a:rPr lang="zh-CN" altLang="en-US" dirty="0">
                <a:solidFill>
                  <a:srgbClr val="0000FF"/>
                </a:solidFill>
                <a:latin typeface="+mn-ea"/>
                <a:ea typeface="+mn-ea"/>
              </a:rPr>
              <a:t>实验报告</a:t>
            </a:r>
            <a:r>
              <a:rPr lang="en-US" altLang="zh-CN" dirty="0">
                <a:solidFill>
                  <a:srgbClr val="0000FF"/>
                </a:solidFill>
                <a:latin typeface="+mn-ea"/>
                <a:ea typeface="+mn-ea"/>
              </a:rPr>
              <a:t> –   </a:t>
            </a:r>
            <a:r>
              <a:rPr lang="zh-CN" altLang="en-US" dirty="0">
                <a:solidFill>
                  <a:srgbClr val="0000FF"/>
                </a:solidFill>
                <a:latin typeface="+mn-ea"/>
                <a:ea typeface="+mn-ea"/>
              </a:rPr>
              <a:t>作为单独的实验课给成绩</a:t>
            </a:r>
            <a:r>
              <a:rPr lang="en-US" altLang="zh-CN" dirty="0">
                <a:solidFill>
                  <a:srgbClr val="0000FF"/>
                </a:solidFill>
                <a:latin typeface="+mn-ea"/>
                <a:ea typeface="+mn-ea"/>
              </a:rPr>
              <a:t>, </a:t>
            </a:r>
            <a:r>
              <a:rPr lang="zh-CN" altLang="en-US" dirty="0">
                <a:solidFill>
                  <a:srgbClr val="0000FF"/>
                </a:solidFill>
                <a:latin typeface="+mn-ea"/>
                <a:ea typeface="+mn-ea"/>
              </a:rPr>
              <a:t>实验课和理论课务必选同一教师的授课，不然无法给出成绩</a:t>
            </a:r>
            <a:endParaRPr lang="en-US" altLang="zh-CN" dirty="0">
              <a:solidFill>
                <a:srgbClr val="0000FF"/>
              </a:solidFill>
              <a:latin typeface="+mn-ea"/>
              <a:ea typeface="+mn-ea"/>
            </a:endParaRPr>
          </a:p>
          <a:p>
            <a:pPr marL="859155" lvl="2" indent="-342900">
              <a:buFont typeface="Comic Sans MS" panose="030F0702030302020204" pitchFamily="66" charset="0"/>
              <a:buChar char="­"/>
              <a:defRPr/>
            </a:pPr>
            <a:r>
              <a:rPr lang="zh-CN" altLang="en-US" dirty="0">
                <a:solidFill>
                  <a:srgbClr val="0000FF"/>
                </a:solidFill>
                <a:latin typeface="+mn-ea"/>
                <a:ea typeface="+mn-ea"/>
              </a:rPr>
              <a:t>测验</a:t>
            </a:r>
            <a:r>
              <a:rPr lang="en-US" altLang="zh-CN" dirty="0">
                <a:solidFill>
                  <a:srgbClr val="0000FF"/>
                </a:solidFill>
                <a:latin typeface="+mn-ea"/>
                <a:ea typeface="+mn-ea"/>
              </a:rPr>
              <a:t> / </a:t>
            </a:r>
            <a:r>
              <a:rPr lang="zh-CN" altLang="en-US" dirty="0">
                <a:solidFill>
                  <a:srgbClr val="0000FF"/>
                </a:solidFill>
                <a:latin typeface="+mn-ea"/>
                <a:ea typeface="+mn-ea"/>
              </a:rPr>
              <a:t>代码</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小作品 </a:t>
            </a:r>
            <a:r>
              <a:rPr lang="en-US" altLang="zh-CN" dirty="0">
                <a:solidFill>
                  <a:srgbClr val="0000FF"/>
                </a:solidFill>
                <a:latin typeface="+mn-ea"/>
                <a:ea typeface="+mn-ea"/>
              </a:rPr>
              <a:t>/ </a:t>
            </a:r>
            <a:r>
              <a:rPr lang="zh-CN" altLang="en-US" dirty="0">
                <a:solidFill>
                  <a:srgbClr val="0000FF"/>
                </a:solidFill>
                <a:latin typeface="+mn-ea"/>
                <a:ea typeface="+mn-ea"/>
              </a:rPr>
              <a:t>作业</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考勤 </a:t>
            </a:r>
            <a:r>
              <a:rPr lang="en-US" altLang="zh-CN" dirty="0">
                <a:solidFill>
                  <a:srgbClr val="0000FF"/>
                </a:solidFill>
                <a:latin typeface="+mn-ea"/>
                <a:ea typeface="+mn-ea"/>
              </a:rPr>
              <a:t>– 10 %</a:t>
            </a:r>
          </a:p>
        </p:txBody>
      </p:sp>
    </p:spTree>
    <p:extLst>
      <p:ext uri="{BB962C8B-B14F-4D97-AF65-F5344CB8AC3E}">
        <p14:creationId xmlns:p14="http://schemas.microsoft.com/office/powerpoint/2010/main" val="1318334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a:t>
            </a:r>
            <a:r>
              <a:rPr lang="zh-CN" altLang="en-US" dirty="0"/>
              <a:t>时延</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a:t>
            </a:r>
            <a:r>
              <a:rPr lang="zh-CN" altLang="en-US" sz="2800" dirty="0">
                <a:solidFill>
                  <a:srgbClr val="CC0000"/>
                </a:solidFill>
                <a:latin typeface="Comic Sans MS" panose="030F0702030302020204" pitchFamily="66" charset="0"/>
                <a:ea typeface="ＭＳ Ｐゴシック" charset="0"/>
                <a:cs typeface="ＭＳ Ｐゴシック" charset="0"/>
              </a:rPr>
              <a:t>时延</a:t>
            </a:r>
            <a:endParaRPr lang="en-US" sz="2800" dirty="0">
              <a:solidFill>
                <a:srgbClr val="CC0000"/>
              </a:solidFill>
              <a:latin typeface="Comic Sans MS" panose="030F0702030302020204" pitchFamily="66" charset="0"/>
              <a:ea typeface="ＭＳ Ｐゴシック" charset="0"/>
              <a:cs typeface="ＭＳ Ｐゴシック" charset="0"/>
            </a:endParaRP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Comic Sans MS" panose="030F0702030302020204" pitchFamily="66" charset="0"/>
                </a:rPr>
                <a:t>传播</a:t>
              </a:r>
              <a:endParaRPr lang="en-US" altLang="zh-CN" sz="1800" dirty="0">
                <a:solidFill>
                  <a:srgbClr val="CC0000"/>
                </a:solidFill>
                <a:latin typeface="Comic Sans MS" panose="030F0702030302020204" pitchFamily="66" charset="0"/>
              </a:endParaRP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a:t>
            </a:r>
            <a:r>
              <a:rPr lang="zh-CN" altLang="en-US" dirty="0">
                <a:solidFill>
                  <a:srgbClr val="CC0000"/>
                </a:solidFill>
                <a:latin typeface="Comic Sans MS" panose="030F0702030302020204" pitchFamily="66" charset="0"/>
                <a:ea typeface="ＭＳ Ｐゴシック" charset="0"/>
                <a:cs typeface="ＭＳ Ｐゴシック" charset="0"/>
              </a:rPr>
              <a:t>时延</a:t>
            </a:r>
            <a:r>
              <a:rPr lang="en-US" dirty="0">
                <a:solidFill>
                  <a:srgbClr val="CC0000"/>
                </a:solidFill>
                <a:latin typeface="Comic Sans MS" panose="030F0702030302020204" pitchFamily="66" charset="0"/>
                <a:ea typeface="ＭＳ Ｐゴシック" charset="0"/>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i="1"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a:t>
            </a:r>
            <a:r>
              <a:rPr lang="zh-CN" altLang="en-US" dirty="0">
                <a:solidFill>
                  <a:srgbClr val="CC0000"/>
                </a:solidFill>
                <a:latin typeface="Comic Sans MS" panose="030F0702030302020204" pitchFamily="66" charset="0"/>
                <a:ea typeface="ＭＳ Ｐゴシック" charset="0"/>
                <a:cs typeface="ＭＳ Ｐゴシック" charset="0"/>
              </a:rPr>
              <a:t>传播</a:t>
            </a:r>
            <a:r>
              <a:rPr lang="en-US" dirty="0">
                <a:solidFill>
                  <a:srgbClr val="CC0000"/>
                </a:solidFill>
                <a:latin typeface="Comic Sans MS" panose="030F0702030302020204" pitchFamily="66" charset="0"/>
                <a:ea typeface="ＭＳ Ｐゴシック" charset="0"/>
                <a:cs typeface="ＭＳ Ｐゴシック" charset="0"/>
              </a:rPr>
              <a:t> </a:t>
            </a:r>
            <a:r>
              <a:rPr lang="zh-CN" altLang="en-US" dirty="0">
                <a:solidFill>
                  <a:srgbClr val="CC0000"/>
                </a:solidFill>
                <a:latin typeface="Comic Sans MS" panose="030F0702030302020204" pitchFamily="66" charset="0"/>
                <a:ea typeface="ＭＳ Ｐゴシック" charset="0"/>
                <a:cs typeface="ＭＳ Ｐゴシック" charset="0"/>
              </a:rPr>
              <a:t>时延</a:t>
            </a:r>
            <a:r>
              <a:rPr lang="en-US" dirty="0">
                <a:solidFill>
                  <a:srgbClr val="CC0000"/>
                </a:solidFill>
                <a:latin typeface="Comic Sans MS" panose="030F0702030302020204" pitchFamily="66" charset="0"/>
                <a:ea typeface="ＭＳ Ｐゴシック" charset="0"/>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a:t>
            </a:r>
            <a:r>
              <a:rPr lang="zh-CN" altLang="en-US" sz="2000" dirty="0">
                <a:solidFill>
                  <a:srgbClr val="000099"/>
                </a:solidFill>
                <a:latin typeface="Comic Sans MS" panose="030F0702030302020204" pitchFamily="66" charset="0"/>
                <a:ea typeface="ＭＳ Ｐゴシック" charset="0"/>
                <a:cs typeface="ＭＳ Ｐゴシック" charset="0"/>
              </a:rPr>
              <a:t>传播</a:t>
            </a:r>
            <a:r>
              <a:rPr lang="en-US" sz="2000" dirty="0">
                <a:solidFill>
                  <a:srgbClr val="000099"/>
                </a:solidFill>
                <a:latin typeface="Comic Sans MS" panose="030F0702030302020204" pitchFamily="66" charset="0"/>
                <a:ea typeface="ＭＳ Ｐゴシック" charset="0"/>
                <a:cs typeface="ＭＳ Ｐゴシック" charset="0"/>
              </a:rPr>
              <a:t>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Four sources of packet </a:t>
            </a:r>
            <a:r>
              <a:rPr lang="zh-CN" altLang="en-US" sz="4400" dirty="0">
                <a:solidFill>
                  <a:srgbClr val="000099"/>
                </a:solidFill>
                <a:latin typeface="Comic Sans MS" panose="030F0702030302020204" pitchFamily="66" charset="0"/>
              </a:rPr>
              <a:t>时延</a:t>
            </a:r>
            <a:endParaRPr lang="en-US" altLang="zh-CN" sz="4800" dirty="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trans vs. prop </a:t>
            </a:r>
            <a:r>
              <a:rPr lang="zh-CN" altLang="en-US" sz="1400" dirty="0">
                <a:solidFill>
                  <a:schemeClr val="bg1"/>
                </a:solidFill>
                <a:latin typeface="Comic Sans MS" panose="030F0702030302020204" pitchFamily="66" charset="0"/>
              </a:rPr>
              <a:t>时延</a:t>
            </a:r>
            <a:endParaRPr lang="en-US" altLang="zh-CN" sz="1400" dirty="0">
              <a:solidFill>
                <a:schemeClr val="bg1"/>
              </a:solidFill>
              <a:latin typeface="Comic Sans MS" panose="030F0702030302020204" pitchFamily="66" charset="0"/>
            </a:endParaRP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Comic Sans MS" panose="030F0702030302020204" pitchFamily="66" charset="0"/>
              </a:rPr>
              <a:t>传播</a:t>
            </a:r>
            <a:endParaRPr lang="en-US" altLang="zh-CN" sz="1800" dirty="0">
              <a:solidFill>
                <a:srgbClr val="CC0000"/>
              </a:solidFill>
              <a:latin typeface="Comic Sans MS" panose="030F0702030302020204" pitchFamily="66" charset="0"/>
            </a:endParaRP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a:t>
            </a:r>
            <a:r>
              <a:rPr lang="zh-CN" altLang="en-US" sz="4000" dirty="0"/>
              <a:t>时延</a:t>
            </a:r>
            <a:r>
              <a:rPr lang="en-US" altLang="zh-CN" sz="4000" dirty="0"/>
              <a:t>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traffic intensity </a:t>
            </a:r>
          </a:p>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 </a:t>
            </a:r>
            <a:r>
              <a:rPr lang="en-US" altLang="zh-CN" sz="2000" i="1" dirty="0">
                <a:solidFill>
                  <a:srgbClr val="000099"/>
                </a:solidFill>
                <a:latin typeface="Comic Sans MS" panose="030F0702030302020204" pitchFamily="66" charset="0"/>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a:t>
            </a:r>
            <a:r>
              <a:rPr lang="en-US" altLang="zh-CN" dirty="0">
                <a:solidFill>
                  <a:srgbClr val="000099"/>
                </a:solidFill>
                <a:latin typeface="Comic Sans MS" panose="030F0702030302020204" pitchFamily="66" charset="0"/>
              </a:rPr>
              <a:t> ~ 0: avg. queueing </a:t>
            </a:r>
            <a:r>
              <a:rPr lang="zh-CN" altLang="en-US" dirty="0">
                <a:solidFill>
                  <a:srgbClr val="000099"/>
                </a:solidFill>
                <a:latin typeface="Comic Sans MS" panose="030F0702030302020204" pitchFamily="66" charset="0"/>
              </a:rPr>
              <a:t>时延</a:t>
            </a:r>
            <a:r>
              <a:rPr lang="en-US" altLang="zh-CN" dirty="0">
                <a:solidFill>
                  <a:srgbClr val="000099"/>
                </a:solidFill>
                <a:latin typeface="Comic Sans MS" panose="030F0702030302020204" pitchFamily="66" charset="0"/>
              </a:rPr>
              <a:t> small</a:t>
            </a: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avg. queueing </a:t>
            </a:r>
            <a:r>
              <a:rPr lang="zh-CN" altLang="en-US" dirty="0">
                <a:solidFill>
                  <a:srgbClr val="000099"/>
                </a:solidFill>
                <a:latin typeface="Comic Sans MS" panose="030F0702030302020204" pitchFamily="66" charset="0"/>
              </a:rPr>
              <a:t>时延</a:t>
            </a:r>
            <a:r>
              <a:rPr lang="en-US" altLang="zh-CN" dirty="0">
                <a:solidFill>
                  <a:srgbClr val="000099"/>
                </a:solidFill>
                <a:latin typeface="Comic Sans MS" panose="030F0702030302020204" pitchFamily="66" charset="0"/>
              </a:rPr>
              <a:t> large</a:t>
            </a: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more </a:t>
            </a:r>
            <a:r>
              <a:rPr lang="en-US" altLang="ja-JP" dirty="0">
                <a:solidFill>
                  <a:srgbClr val="000099"/>
                </a:solidFill>
                <a:latin typeface="Comic Sans MS" panose="030F0702030302020204" pitchFamily="66" charset="0"/>
              </a:rPr>
              <a:t>"work" arriving </a:t>
            </a:r>
          </a:p>
          <a:p>
            <a:pPr>
              <a:lnSpc>
                <a:spcPct val="85000"/>
              </a:lnSpc>
              <a:spcBef>
                <a:spcPct val="20000"/>
              </a:spcBef>
              <a:buClr>
                <a:srgbClr val="000099"/>
              </a:buClr>
              <a:buSzPct val="100000"/>
            </a:pPr>
            <a:r>
              <a:rPr lang="en-US" altLang="zh-CN" dirty="0">
                <a:solidFill>
                  <a:srgbClr val="000099"/>
                </a:solidFill>
                <a:latin typeface="Comic Sans MS" panose="030F0702030302020204" pitchFamily="66" charset="0"/>
              </a:rPr>
              <a:t>   than can be serviced, average </a:t>
            </a:r>
            <a:r>
              <a:rPr lang="zh-CN" altLang="en-US" dirty="0">
                <a:solidFill>
                  <a:srgbClr val="000099"/>
                </a:solidFill>
                <a:latin typeface="Comic Sans MS" panose="030F0702030302020204" pitchFamily="66" charset="0"/>
              </a:rPr>
              <a:t>时延</a:t>
            </a:r>
            <a:r>
              <a:rPr lang="en-US" altLang="zh-CN" dirty="0">
                <a:solidFill>
                  <a:srgbClr val="000099"/>
                </a:solidFill>
                <a:latin typeface="Comic Sans MS" panose="030F0702030302020204" pitchFamily="66" charset="0"/>
              </a:rPr>
              <a:t>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average  queueing </a:t>
            </a:r>
            <a:r>
              <a:rPr lang="zh-CN" altLang="en-US" sz="2000" dirty="0">
                <a:solidFill>
                  <a:srgbClr val="000099"/>
                </a:solidFill>
                <a:latin typeface="Comic Sans MS" panose="030F0702030302020204" pitchFamily="66" charset="0"/>
              </a:rPr>
              <a:t>时延</a:t>
            </a:r>
            <a:endParaRPr lang="en-US" altLang="zh-CN" sz="2000" dirty="0">
              <a:solidFill>
                <a:srgbClr val="000099"/>
              </a:solidFill>
              <a:latin typeface="Comic Sans MS" panose="030F0702030302020204" pitchFamily="66" charset="0"/>
            </a:endParaRP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a:t>
            </a:r>
            <a:r>
              <a:rPr lang="en-US" altLang="zh-CN" sz="1800" dirty="0">
                <a:solidFill>
                  <a:srgbClr val="000099"/>
                </a:solidFill>
                <a:latin typeface="Comic Sans MS" panose="030F0702030302020204" pitchFamily="66" charset="0"/>
              </a:rPr>
              <a:t>~ 0</a:t>
            </a:r>
          </a:p>
        </p:txBody>
      </p:sp>
      <p:sp>
        <p:nvSpPr>
          <p:cNvPr id="105482" name="Text Box 16"/>
          <p:cNvSpPr txBox="1">
            <a:spLocks noChangeArrowheads="1"/>
          </p:cNvSpPr>
          <p:nvPr/>
        </p:nvSpPr>
        <p:spPr bwMode="auto">
          <a:xfrm>
            <a:off x="10714624" y="5425560"/>
            <a:ext cx="1140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-&gt;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online interactive animation on queuing and </a:t>
            </a:r>
            <a:r>
              <a:rPr lang="zh-CN" altLang="en-US" sz="1400" dirty="0">
                <a:solidFill>
                  <a:schemeClr val="bg1"/>
                </a:solidFill>
              </a:rPr>
              <a:t>丢包</a:t>
            </a:r>
            <a:endParaRPr lang="en-US" altLang="zh-CN" sz="1400" dirty="0">
              <a:solidFill>
                <a:schemeClr val="bg1"/>
              </a:solidFill>
            </a:endParaRP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a:bodyPr>
          <a:lstStyle/>
          <a:p>
            <a:pPr eaLnBrk="1" hangingPunct="1"/>
            <a:r>
              <a:rPr lang="en-US" altLang="ja-JP" sz="4000" dirty="0"/>
              <a:t>"Real" </a:t>
            </a:r>
            <a:r>
              <a:rPr lang="zh-CN" altLang="en-US" sz="4000" dirty="0"/>
              <a:t>互联网</a:t>
            </a:r>
            <a:r>
              <a:rPr lang="en-US" altLang="ja-JP" sz="4000" dirty="0"/>
              <a:t> </a:t>
            </a:r>
            <a:r>
              <a:rPr lang="zh-CN" altLang="en-US" sz="4000" dirty="0"/>
              <a:t>时延</a:t>
            </a:r>
            <a:r>
              <a:rPr lang="en-US" altLang="ja-JP" sz="4000" dirty="0"/>
              <a:t>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92500" lnSpcReduction="20000"/>
          </a:bodyPr>
          <a:lstStyle/>
          <a:p>
            <a:pPr marL="287338" indent="-287338"/>
            <a:r>
              <a:rPr lang="en-US" altLang="zh-CN" dirty="0"/>
              <a:t>what do </a:t>
            </a:r>
            <a:r>
              <a:rPr lang="en-US" altLang="ja-JP" dirty="0"/>
              <a:t>"real" </a:t>
            </a:r>
            <a:r>
              <a:rPr lang="zh-CN" altLang="en-US" dirty="0"/>
              <a:t>互联网</a:t>
            </a:r>
            <a:r>
              <a:rPr lang="en-US" altLang="ja-JP" dirty="0"/>
              <a:t> </a:t>
            </a:r>
            <a:r>
              <a:rPr lang="zh-CN" altLang="en-US" dirty="0"/>
              <a:t>时延</a:t>
            </a:r>
            <a:r>
              <a:rPr lang="en-US" altLang="ja-JP" dirty="0"/>
              <a:t> &amp; </a:t>
            </a:r>
            <a:r>
              <a:rPr lang="zh-CN" altLang="en-US" dirty="0"/>
              <a:t>丢包</a:t>
            </a:r>
            <a:r>
              <a:rPr lang="en-US" altLang="ja-JP" dirty="0"/>
              <a:t>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a:t>
            </a:r>
            <a:r>
              <a:rPr lang="zh-CN" altLang="en-US" dirty="0"/>
              <a:t>时延</a:t>
            </a:r>
            <a:r>
              <a:rPr lang="en-US" altLang="zh-CN" dirty="0"/>
              <a:t> measurement from source to router along end-end </a:t>
            </a:r>
            <a:r>
              <a:rPr lang="zh-CN" altLang="en-US" dirty="0"/>
              <a:t>互联网</a:t>
            </a:r>
            <a:r>
              <a:rPr lang="en-US" altLang="zh-CN" dirty="0"/>
              <a: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a:t>
            </a:r>
            <a:r>
              <a:rPr lang="zh-CN" altLang="en-US" sz="4000" dirty="0"/>
              <a:t>互联网</a:t>
            </a:r>
            <a:r>
              <a:rPr lang="en-US" altLang="ja-JP" sz="4000" dirty="0"/>
              <a:t> </a:t>
            </a:r>
            <a:r>
              <a:rPr lang="zh-CN" altLang="en-US" sz="4000" dirty="0"/>
              <a:t>时延</a:t>
            </a:r>
            <a:r>
              <a:rPr lang="en-US" altLang="ja-JP" sz="4000" dirty="0"/>
              <a:t>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a:t>
            </a:r>
            <a:r>
              <a:rPr lang="zh-CN" altLang="en-US" sz="1800" dirty="0">
                <a:solidFill>
                  <a:srgbClr val="CC0000"/>
                </a:solidFill>
              </a:rPr>
              <a:t>时延</a:t>
            </a:r>
            <a:r>
              <a:rPr lang="en-US" altLang="zh-CN" sz="1800" dirty="0">
                <a:solidFill>
                  <a:srgbClr val="CC0000"/>
                </a:solidFill>
              </a:rPr>
              <a:t>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a:t>
            </a:r>
            <a:r>
              <a:rPr lang="zh-CN" altLang="en-US" sz="4000" dirty="0"/>
              <a:t>互联网</a:t>
            </a:r>
            <a:r>
              <a:rPr lang="en-US" altLang="ja-JP" sz="4000" dirty="0"/>
              <a:t> </a:t>
            </a:r>
            <a:r>
              <a:rPr lang="zh-CN" altLang="en-US" sz="4000" dirty="0"/>
              <a:t>时延</a:t>
            </a:r>
            <a:r>
              <a:rPr lang="en-US" altLang="ja-JP" sz="4000" dirty="0"/>
              <a:t>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a:t>
            </a:r>
            <a:r>
              <a:rPr lang="zh-CN" altLang="en-US" dirty="0"/>
              <a:t>丢包</a:t>
            </a:r>
            <a:endParaRPr lang="en-US" altLang="zh-CN" dirty="0"/>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a:t>
            </a:r>
            <a:r>
              <a:rPr lang="zh-CN" altLang="en-US" sz="1400" dirty="0">
                <a:solidFill>
                  <a:schemeClr val="bg1"/>
                </a:solidFill>
                <a:latin typeface="Comic Sans MS" panose="030F0702030302020204" pitchFamily="66" charset="0"/>
              </a:rPr>
              <a:t>丢包</a:t>
            </a:r>
            <a:endParaRPr lang="en-US" altLang="zh-CN" sz="1400" dirty="0">
              <a:solidFill>
                <a:schemeClr val="bg1"/>
              </a:solidFill>
              <a:latin typeface="Comic Sans MS" panose="030F0702030302020204" pitchFamily="66" charset="0"/>
            </a:endParaRP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zh-CN" altLang="en-US" dirty="0"/>
              <a:t>吞吐量</a:t>
            </a:r>
            <a:endParaRPr lang="en-US" altLang="zh-CN" dirty="0"/>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zh-CN" altLang="en-US" i="1" dirty="0">
                <a:solidFill>
                  <a:srgbClr val="CC0000"/>
                </a:solidFill>
              </a:rPr>
              <a:t>吞吐量</a:t>
            </a:r>
            <a:r>
              <a:rPr lang="en-US" altLang="zh-CN" i="1" dirty="0">
                <a:solidFill>
                  <a:srgbClr val="CC0000"/>
                </a:solidFill>
              </a:rPr>
              <a: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normAutofit/>
          </a:bodyPr>
          <a:lstStyle/>
          <a:p>
            <a:r>
              <a:rPr lang="zh-CN" altLang="en-US" dirty="0">
                <a:latin typeface="Comic Sans MS" panose="030F0702030302020204" pitchFamily="66" charset="0"/>
              </a:rPr>
              <a:t>现在正式开始教学</a:t>
            </a:r>
            <a:r>
              <a:rPr lang="en-US" altLang="zh-CN" dirty="0">
                <a:latin typeface="Comic Sans MS" panose="030F0702030302020204" pitchFamily="66" charset="0"/>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zh-CN" altLang="en-US" dirty="0"/>
              <a:t>吞吐量</a:t>
            </a:r>
            <a:r>
              <a:rPr lang="en-US" altLang="zh-CN" dirty="0"/>
              <a: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a:solidFill>
                  <a:srgbClr val="CC0000"/>
                </a:solidFill>
              </a:rPr>
              <a:t>R</a:t>
            </a:r>
            <a:r>
              <a:rPr lang="en-US" altLang="zh-CN" i="1" baseline="-25000" dirty="0">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a:t>
            </a:r>
            <a:r>
              <a:rPr lang="zh-CN" altLang="en-US" dirty="0"/>
              <a:t>吞吐量</a:t>
            </a:r>
            <a:r>
              <a:rPr lang="en-US" altLang="zh-CN" dirty="0"/>
              <a: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a:solidFill>
                  <a:srgbClr val="CC0000"/>
                </a:solidFill>
                <a:latin typeface="Gill Sans MT" panose="020B0502020104020203" pitchFamily="34" charset="0"/>
              </a:rPr>
              <a:t>R</a:t>
            </a:r>
            <a:r>
              <a:rPr lang="en-US" altLang="zh-CN" sz="2800" i="1" baseline="-25000" dirty="0">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a:t>
            </a:r>
            <a:r>
              <a:rPr lang="zh-CN" altLang="en-US" sz="2800" dirty="0">
                <a:solidFill>
                  <a:srgbClr val="000099"/>
                </a:solidFill>
                <a:latin typeface="Comic Sans MS" panose="030F0702030302020204" pitchFamily="66" charset="0"/>
              </a:rPr>
              <a:t>吞吐量</a:t>
            </a:r>
            <a:r>
              <a:rPr lang="en-US" altLang="zh-CN" sz="2800" dirty="0">
                <a:solidFill>
                  <a:srgbClr val="000099"/>
                </a:solidFill>
                <a:latin typeface="Comic Sans MS" panose="030F0702030302020204" pitchFamily="66" charset="0"/>
              </a:rPr>
              <a: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a:t>
              </a:r>
              <a:r>
                <a:rPr lang="zh-CN" altLang="en-US" sz="2800" dirty="0">
                  <a:solidFill>
                    <a:srgbClr val="000099"/>
                  </a:solidFill>
                  <a:latin typeface="Comic Sans MS" panose="030F0702030302020204" pitchFamily="66" charset="0"/>
                </a:rPr>
                <a:t>吞吐量</a:t>
              </a:r>
              <a:endParaRPr lang="en-US" altLang="zh-CN" sz="2800" dirty="0">
                <a:solidFill>
                  <a:srgbClr val="000099"/>
                </a:solidFill>
                <a:latin typeface="Comic Sans MS" panose="030F0702030302020204" pitchFamily="66" charset="0"/>
              </a:endParaRP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zh-CN" altLang="en-US" sz="4000" dirty="0"/>
              <a:t>吞吐量</a:t>
            </a:r>
            <a:r>
              <a:rPr lang="en-US" altLang="zh-CN" sz="4000" dirty="0"/>
              <a:t>: </a:t>
            </a:r>
            <a:r>
              <a:rPr lang="zh-CN" altLang="en-US" sz="4000" dirty="0"/>
              <a:t>互联网</a:t>
            </a:r>
            <a:r>
              <a:rPr lang="en-US" altLang="zh-CN" sz="4000" dirty="0"/>
              <a: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a:t>
            </a:r>
            <a:r>
              <a:rPr lang="zh-CN" altLang="en-US" dirty="0"/>
              <a:t>吞吐量</a:t>
            </a:r>
            <a:r>
              <a:rPr lang="en-US" altLang="zh-CN" dirty="0"/>
              <a: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a:t>
            </a:r>
            <a:r>
              <a:rPr lang="zh-CN" altLang="en-US" sz="2800" dirty="0">
                <a:ea typeface="宋体" panose="02010600030101010101" pitchFamily="2" charset="-122"/>
              </a:rPr>
              <a:t>什么是互联网</a:t>
            </a:r>
            <a:r>
              <a:rPr lang="en-US" altLang="zh-CN" sz="2800" dirty="0">
                <a:ea typeface="宋体" panose="02010600030101010101" pitchFamily="2" charset="-122"/>
              </a:rPr>
              <a:t>?</a:t>
            </a:r>
          </a:p>
          <a:p>
            <a:pPr lvl="1" eaLnBrk="1" hangingPunct="1">
              <a:buFont typeface="Wingdings" panose="05000000000000000000" pitchFamily="2" charset="2"/>
              <a:buNone/>
            </a:pPr>
            <a:r>
              <a:rPr lang="en-US" altLang="zh-CN" sz="2800" dirty="0">
                <a:ea typeface="宋体" panose="02010600030101010101" pitchFamily="2" charset="-122"/>
              </a:rPr>
              <a:t>1.2 </a:t>
            </a:r>
            <a:r>
              <a:rPr lang="zh-CN" altLang="en-US" sz="2800" dirty="0">
                <a:ea typeface="宋体" panose="02010600030101010101" pitchFamily="2" charset="-122"/>
              </a:rPr>
              <a:t>网络边缘</a:t>
            </a:r>
            <a:endParaRPr lang="en-US" altLang="zh-CN" sz="2800" dirty="0">
              <a:ea typeface="宋体" panose="02010600030101010101" pitchFamily="2" charset="-122"/>
            </a:endParaRPr>
          </a:p>
          <a:p>
            <a:pPr lvl="2" eaLnBrk="1" hangingPunct="1">
              <a:buSzPct val="70000"/>
              <a:buFont typeface="Wingdings" panose="05000000000000000000" pitchFamily="2" charset="2"/>
              <a:buChar char="v"/>
            </a:pPr>
            <a:r>
              <a:rPr lang="zh-CN" altLang="en-US" sz="2400" dirty="0">
                <a:latin typeface="Gill Sans MT" panose="020B0502020104020203" pitchFamily="34" charset="0"/>
                <a:ea typeface="宋体" panose="02010600030101010101" pitchFamily="2" charset="-122"/>
              </a:rPr>
              <a:t>端系统</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接入网</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链路</a:t>
            </a:r>
            <a:endParaRPr lang="en-US" altLang="zh-CN" sz="2400" dirty="0">
              <a:latin typeface="Gill Sans MT" panose="020B0502020104020203" pitchFamily="34" charset="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1.3 </a:t>
            </a:r>
            <a:r>
              <a:rPr lang="zh-CN" altLang="en-US" sz="2800" dirty="0">
                <a:ea typeface="宋体" panose="02010600030101010101" pitchFamily="2" charset="-122"/>
              </a:rPr>
              <a:t>网络核心</a:t>
            </a:r>
            <a:endParaRPr lang="en-US" altLang="zh-CN" sz="2800" dirty="0">
              <a:ea typeface="宋体" panose="02010600030101010101" pitchFamily="2" charset="-122"/>
            </a:endParaRPr>
          </a:p>
          <a:p>
            <a:pPr lvl="2">
              <a:buSzPct val="70000"/>
              <a:buFont typeface="Wingdings" panose="05000000000000000000" pitchFamily="2" charset="2"/>
              <a:buChar char="v"/>
            </a:pPr>
            <a:r>
              <a:rPr lang="zh-CN" altLang="en-US" sz="2400" dirty="0">
                <a:latin typeface="Gill Sans MT" panose="020B0502020104020203" pitchFamily="34" charset="0"/>
                <a:ea typeface="宋体" panose="02010600030101010101" pitchFamily="2" charset="-122"/>
              </a:rPr>
              <a:t>分组交换</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电路交换</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网络结构</a:t>
            </a:r>
            <a:endParaRPr lang="en-US" altLang="zh-CN" sz="2400" dirty="0">
              <a:latin typeface="Gill Sans MT" panose="020B0502020104020203" pitchFamily="34" charset="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1.4 </a:t>
            </a:r>
            <a:r>
              <a:rPr lang="zh-CN" altLang="en-US" sz="2800" dirty="0">
                <a:ea typeface="宋体" panose="02010600030101010101" pitchFamily="2" charset="-122"/>
              </a:rPr>
              <a:t>网络时延</a:t>
            </a:r>
            <a:r>
              <a:rPr lang="en-US" altLang="zh-CN" sz="2800" dirty="0">
                <a:ea typeface="宋体" panose="02010600030101010101" pitchFamily="2" charset="-122"/>
              </a:rPr>
              <a:t>, </a:t>
            </a:r>
            <a:r>
              <a:rPr lang="zh-CN" altLang="en-US" sz="2800" dirty="0">
                <a:ea typeface="宋体" panose="02010600030101010101" pitchFamily="2" charset="-122"/>
              </a:rPr>
              <a:t>丢包及吞吐量</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a:t>
            </a:r>
            <a:r>
              <a:rPr lang="zh-CN" altLang="en-US" sz="2800" dirty="0">
                <a:solidFill>
                  <a:srgbClr val="CC0000"/>
                </a:solidFill>
                <a:ea typeface="宋体" panose="02010600030101010101" pitchFamily="2" charset="-122"/>
              </a:rPr>
              <a:t>协议层次</a:t>
            </a:r>
            <a:r>
              <a:rPr lang="en-US" altLang="zh-CN" sz="2800" dirty="0">
                <a:solidFill>
                  <a:srgbClr val="CC0000"/>
                </a:solidFill>
                <a:ea typeface="宋体" panose="02010600030101010101" pitchFamily="2" charset="-122"/>
              </a:rPr>
              <a:t>, </a:t>
            </a:r>
            <a:r>
              <a:rPr lang="zh-CN" altLang="en-US" sz="2800" dirty="0">
                <a:solidFill>
                  <a:srgbClr val="CC0000"/>
                </a:solidFill>
                <a:ea typeface="宋体" panose="02010600030101010101" pitchFamily="2" charset="-122"/>
              </a:rPr>
              <a:t>服务模型</a:t>
            </a:r>
            <a:endParaRPr lang="en-US" altLang="zh-CN" sz="2800" dirty="0">
              <a:solidFill>
                <a:srgbClr val="CC0000"/>
              </a:solidFill>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1.6 </a:t>
            </a:r>
            <a:r>
              <a:rPr lang="zh-CN" altLang="en-US" sz="2800" dirty="0">
                <a:ea typeface="宋体" panose="02010600030101010101" pitchFamily="2" charset="-122"/>
              </a:rPr>
              <a:t>网络攻击</a:t>
            </a:r>
            <a:r>
              <a:rPr lang="en-US" altLang="zh-CN" sz="2800" dirty="0">
                <a:ea typeface="宋体" panose="02010600030101010101" pitchFamily="2" charset="-122"/>
              </a:rPr>
              <a:t>: </a:t>
            </a:r>
            <a:r>
              <a:rPr lang="zh-CN" altLang="en-US" sz="2800" dirty="0">
                <a:ea typeface="宋体" panose="02010600030101010101" pitchFamily="2" charset="-122"/>
              </a:rPr>
              <a:t>安全</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1.7 </a:t>
            </a:r>
            <a:r>
              <a:rPr lang="zh-CN" altLang="en-US" sz="2800" dirty="0">
                <a:ea typeface="宋体" panose="02010600030101010101" pitchFamily="2" charset="-122"/>
              </a:rPr>
              <a:t>历史</a:t>
            </a:r>
            <a:endParaRPr lang="en-US" altLang="zh-CN" sz="2800" dirty="0">
              <a:ea typeface="宋体" panose="02010600030101010101" pitchFamily="2" charset="-122"/>
            </a:endParaRP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zh-CN" altLang="en-US" dirty="0"/>
              <a:t>协议</a:t>
            </a:r>
            <a:r>
              <a:rPr lang="en-US" altLang="zh-CN" dirty="0"/>
              <a:t>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zh-CN" altLang="en-US" i="1" dirty="0">
                <a:solidFill>
                  <a:srgbClr val="CC0000"/>
                </a:solidFill>
              </a:rPr>
              <a:t>网络</a:t>
            </a:r>
            <a:r>
              <a:rPr lang="en-US" altLang="zh-CN" i="1" dirty="0">
                <a:solidFill>
                  <a:srgbClr val="CC0000"/>
                </a:solidFill>
              </a:rPr>
              <a:t>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zh-CN" altLang="en-US" sz="2800" dirty="0">
                <a:ea typeface="宋体" panose="02010600030101010101" pitchFamily="2" charset="-122"/>
              </a:rPr>
              <a:t>主机</a:t>
            </a:r>
            <a:endParaRPr lang="en-US" altLang="zh-CN" sz="2800" dirty="0">
              <a:ea typeface="宋体" panose="02010600030101010101" pitchFamily="2" charset="-122"/>
            </a:endParaRP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zh-CN" altLang="en-US" sz="2800" dirty="0">
                <a:ea typeface="宋体" panose="02010600030101010101" pitchFamily="2" charset="-122"/>
              </a:rPr>
              <a:t>链路</a:t>
            </a:r>
            <a:r>
              <a:rPr lang="en-US" altLang="zh-CN" sz="2800" dirty="0">
                <a:ea typeface="宋体" panose="02010600030101010101" pitchFamily="2" charset="-122"/>
              </a:rPr>
              <a:t>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zh-CN" altLang="en-US" sz="2800" dirty="0">
                <a:ea typeface="宋体" panose="02010600030101010101" pitchFamily="2" charset="-122"/>
              </a:rPr>
              <a:t>协议</a:t>
            </a:r>
            <a:r>
              <a:rPr lang="en-US" altLang="zh-CN" sz="2800" dirty="0">
                <a:ea typeface="宋体" panose="02010600030101010101" pitchFamily="2" charset="-122"/>
              </a:rPr>
              <a:t>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a:t>
            </a:r>
            <a:r>
              <a:rPr lang="zh-CN" altLang="en-US" dirty="0"/>
              <a:t>网络</a:t>
            </a:r>
            <a:r>
              <a:rPr lang="en-US" altLang="zh-CN" dirty="0"/>
              <a:t>?</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a:t>
            </a:r>
            <a:r>
              <a:rPr lang="zh-CN" altLang="en-US" dirty="0"/>
              <a:t>网络</a:t>
            </a:r>
            <a:r>
              <a:rPr lang="en-US" altLang="zh-CN" dirty="0"/>
              <a:t>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zh-CN" altLang="en-US" dirty="0"/>
              <a:t>互联网</a:t>
            </a:r>
            <a:r>
              <a:rPr lang="en-US" altLang="zh-CN" dirty="0"/>
              <a:t> </a:t>
            </a:r>
            <a:r>
              <a:rPr lang="zh-CN" altLang="en-US" dirty="0"/>
              <a:t>协议</a:t>
            </a:r>
            <a:r>
              <a:rPr lang="en-US" altLang="zh-CN" dirty="0"/>
              <a:t>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a:t>
            </a:r>
            <a:r>
              <a:rPr lang="zh-CN" altLang="en-US" dirty="0"/>
              <a:t>网络</a:t>
            </a:r>
            <a:r>
              <a:rPr lang="en-US" altLang="zh-CN" dirty="0"/>
              <a:t>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zh-CN" altLang="en-US" i="1" dirty="0">
                <a:solidFill>
                  <a:srgbClr val="CC0000"/>
                </a:solidFill>
              </a:rPr>
              <a:t>网络</a:t>
            </a:r>
            <a:r>
              <a:rPr lang="en-US" altLang="zh-CN" i="1" dirty="0">
                <a:solidFill>
                  <a:srgbClr val="CC0000"/>
                </a:solidFill>
              </a:rPr>
              <a:t>:</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a:t>
            </a:r>
            <a:r>
              <a:rPr lang="zh-CN" altLang="en-US" dirty="0">
                <a:ea typeface="宋体" panose="02010600030101010101" pitchFamily="2" charset="-122"/>
              </a:rPr>
              <a:t>协议</a:t>
            </a:r>
            <a:r>
              <a:rPr lang="en-US" altLang="zh-CN" dirty="0">
                <a:ea typeface="宋体" panose="02010600030101010101" pitchFamily="2" charset="-122"/>
              </a:rPr>
              <a:t>s</a:t>
            </a:r>
          </a:p>
          <a:p>
            <a:pPr marL="287338" indent="-287338">
              <a:lnSpc>
                <a:spcPct val="80000"/>
              </a:lnSpc>
            </a:pPr>
            <a:r>
              <a:rPr lang="en-US" altLang="zh-CN" i="1" dirty="0">
                <a:solidFill>
                  <a:srgbClr val="CC0000"/>
                </a:solidFill>
              </a:rPr>
              <a:t>link:</a:t>
            </a:r>
            <a:r>
              <a:rPr lang="en-US" altLang="zh-CN" dirty="0"/>
              <a:t> data transfer between neighboring  </a:t>
            </a:r>
            <a:r>
              <a:rPr lang="zh-CN" altLang="en-US" dirty="0"/>
              <a:t>网络</a:t>
            </a:r>
            <a:r>
              <a:rPr lang="en-US" altLang="zh-CN" dirty="0"/>
              <a:t> elements</a:t>
            </a:r>
          </a:p>
          <a:p>
            <a:pPr marL="682625" lvl="1" indent="-225425">
              <a:lnSpc>
                <a:spcPct val="80000"/>
              </a:lnSpc>
            </a:pPr>
            <a:r>
              <a:rPr lang="en-US" altLang="zh-CN" dirty="0">
                <a:ea typeface="宋体" panose="02010600030101010101" pitchFamily="2" charset="-122"/>
              </a:rPr>
              <a:t>Ethernet, 802.111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rPr>
              <a:t>application</a:t>
            </a:r>
          </a:p>
          <a:p>
            <a:pPr algn="ctr"/>
            <a:endParaRPr lang="en-US" altLang="zh-CN" dirty="0">
              <a:solidFill>
                <a:srgbClr val="0000FF"/>
              </a:solidFill>
            </a:endParaRPr>
          </a:p>
          <a:p>
            <a:pPr algn="ctr"/>
            <a:r>
              <a:rPr lang="en-US" altLang="zh-CN" dirty="0">
                <a:solidFill>
                  <a:srgbClr val="0000FF"/>
                </a:solidFill>
              </a:rPr>
              <a:t>transport</a:t>
            </a:r>
          </a:p>
          <a:p>
            <a:pPr algn="ctr"/>
            <a:endParaRPr lang="en-US" altLang="zh-CN" dirty="0">
              <a:solidFill>
                <a:srgbClr val="0000FF"/>
              </a:solidFill>
            </a:endParaRPr>
          </a:p>
          <a:p>
            <a:pPr algn="ctr"/>
            <a:r>
              <a:rPr lang="zh-CN" altLang="en-US" dirty="0">
                <a:solidFill>
                  <a:srgbClr val="0000FF"/>
                </a:solidFill>
              </a:rPr>
              <a:t>网络</a:t>
            </a:r>
            <a:endParaRPr lang="en-US" altLang="zh-CN" dirty="0">
              <a:solidFill>
                <a:srgbClr val="0000FF"/>
              </a:solidFill>
            </a:endParaRPr>
          </a:p>
          <a:p>
            <a:pPr algn="ctr"/>
            <a:endParaRPr lang="en-US" altLang="zh-CN" dirty="0">
              <a:solidFill>
                <a:srgbClr val="0000FF"/>
              </a:solidFill>
            </a:endParaRPr>
          </a:p>
          <a:p>
            <a:pPr algn="ctr"/>
            <a:r>
              <a:rPr lang="en-US" altLang="zh-CN" dirty="0">
                <a:solidFill>
                  <a:srgbClr val="0000FF"/>
                </a:solidFill>
              </a:rPr>
              <a:t>link</a:t>
            </a:r>
          </a:p>
          <a:p>
            <a:pPr algn="ctr"/>
            <a:endParaRPr lang="en-US" altLang="zh-CN" dirty="0">
              <a:solidFill>
                <a:srgbClr val="0000FF"/>
              </a:solidFill>
            </a:endParaRPr>
          </a:p>
          <a:p>
            <a:pPr algn="ctr"/>
            <a:r>
              <a:rPr lang="en-US" altLang="zh-CN" dirty="0">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zh-CN" altLang="en-US" dirty="0"/>
              <a:t>互联网</a:t>
            </a:r>
            <a:r>
              <a:rPr lang="en-US" altLang="zh-CN" dirty="0"/>
              <a: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dirty="0">
                <a:solidFill>
                  <a:srgbClr val="0000FF"/>
                </a:solidFill>
                <a:latin typeface="Comic Sans MS" panose="030F0702030302020204" pitchFamily="66" charset="0"/>
              </a:rPr>
              <a:t>application</a:t>
            </a: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en-US" altLang="zh-CN" dirty="0">
                <a:solidFill>
                  <a:srgbClr val="0000FF"/>
                </a:solidFill>
                <a:latin typeface="Comic Sans MS" panose="030F0702030302020204" pitchFamily="66" charset="0"/>
              </a:rPr>
              <a:t>presentation</a:t>
            </a: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en-US" altLang="zh-CN" dirty="0">
                <a:solidFill>
                  <a:srgbClr val="0000FF"/>
                </a:solidFill>
                <a:latin typeface="Comic Sans MS" panose="030F0702030302020204" pitchFamily="66" charset="0"/>
              </a:rPr>
              <a:t>session</a:t>
            </a: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en-US" altLang="zh-CN" dirty="0">
                <a:solidFill>
                  <a:srgbClr val="0000FF"/>
                </a:solidFill>
                <a:latin typeface="Comic Sans MS" panose="030F0702030302020204" pitchFamily="66" charset="0"/>
              </a:rPr>
              <a:t>transport</a:t>
            </a: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网络</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en-US" altLang="zh-CN" dirty="0">
                <a:solidFill>
                  <a:srgbClr val="0000FF"/>
                </a:solidFill>
                <a:latin typeface="Comic Sans MS" panose="030F0702030302020204" pitchFamily="66" charset="0"/>
              </a:rPr>
              <a:t>link</a:t>
            </a: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en-US" altLang="zh-CN" dirty="0">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dirty="0">
                <a:solidFill>
                  <a:srgbClr val="0000FF"/>
                </a:solidFill>
                <a:latin typeface="Comic Sans MS" panose="030F0702030302020204" pitchFamily="66" charset="0"/>
              </a:rPr>
              <a:t>application</a:t>
            </a:r>
          </a:p>
          <a:p>
            <a:pPr algn="ctr">
              <a:lnSpc>
                <a:spcPct val="110000"/>
              </a:lnSpc>
            </a:pPr>
            <a:r>
              <a:rPr lang="en-US" altLang="zh-CN" sz="1800" dirty="0">
                <a:solidFill>
                  <a:srgbClr val="0000FF"/>
                </a:solidFill>
                <a:latin typeface="Comic Sans MS" panose="030F0702030302020204" pitchFamily="66" charset="0"/>
              </a:rPr>
              <a:t>transport</a:t>
            </a:r>
          </a:p>
          <a:p>
            <a:pPr algn="ctr">
              <a:lnSpc>
                <a:spcPct val="110000"/>
              </a:lnSpc>
            </a:pPr>
            <a:r>
              <a:rPr lang="zh-CN" altLang="en-US" sz="1800" dirty="0">
                <a:solidFill>
                  <a:srgbClr val="0000FF"/>
                </a:solidFill>
                <a:latin typeface="Comic Sans MS" panose="030F0702030302020204" pitchFamily="66" charset="0"/>
              </a:rPr>
              <a:t>网络</a:t>
            </a:r>
            <a:endParaRPr lang="en-US" altLang="zh-CN" sz="1800" dirty="0">
              <a:solidFill>
                <a:srgbClr val="0000FF"/>
              </a:solidFill>
              <a:latin typeface="Comic Sans MS" panose="030F0702030302020204" pitchFamily="66" charset="0"/>
            </a:endParaRPr>
          </a:p>
          <a:p>
            <a:pPr algn="ctr">
              <a:lnSpc>
                <a:spcPct val="110000"/>
              </a:lnSpc>
            </a:pPr>
            <a:r>
              <a:rPr lang="en-US" altLang="zh-CN" sz="1800" dirty="0">
                <a:solidFill>
                  <a:srgbClr val="0000FF"/>
                </a:solidFill>
                <a:latin typeface="Comic Sans MS" panose="030F0702030302020204" pitchFamily="66" charset="0"/>
              </a:rPr>
              <a:t>link</a:t>
            </a:r>
          </a:p>
          <a:p>
            <a:pPr algn="ctr">
              <a:lnSpc>
                <a:spcPct val="110000"/>
              </a:lnSpc>
            </a:pPr>
            <a:r>
              <a:rPr lang="en-US" altLang="zh-CN" sz="1800" dirty="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dirty="0">
                <a:solidFill>
                  <a:srgbClr val="0000FF"/>
                </a:solidFill>
                <a:latin typeface="Comic Sans MS" panose="030F0702030302020204" pitchFamily="66" charset="0"/>
              </a:rPr>
              <a:t>application</a:t>
            </a:r>
          </a:p>
          <a:p>
            <a:pPr algn="ctr">
              <a:lnSpc>
                <a:spcPct val="110000"/>
              </a:lnSpc>
            </a:pPr>
            <a:r>
              <a:rPr lang="en-US" altLang="zh-CN" sz="1800" dirty="0">
                <a:solidFill>
                  <a:srgbClr val="0000FF"/>
                </a:solidFill>
                <a:latin typeface="Comic Sans MS" panose="030F0702030302020204" pitchFamily="66" charset="0"/>
              </a:rPr>
              <a:t>transport</a:t>
            </a:r>
          </a:p>
          <a:p>
            <a:pPr algn="ctr">
              <a:lnSpc>
                <a:spcPct val="110000"/>
              </a:lnSpc>
            </a:pPr>
            <a:r>
              <a:rPr lang="zh-CN" altLang="en-US" sz="1800" dirty="0">
                <a:solidFill>
                  <a:srgbClr val="0000FF"/>
                </a:solidFill>
                <a:latin typeface="Comic Sans MS" panose="030F0702030302020204" pitchFamily="66" charset="0"/>
              </a:rPr>
              <a:t>网络</a:t>
            </a:r>
            <a:endParaRPr lang="en-US" altLang="zh-CN" sz="1800" dirty="0">
              <a:solidFill>
                <a:srgbClr val="0000FF"/>
              </a:solidFill>
              <a:latin typeface="Comic Sans MS" panose="030F0702030302020204" pitchFamily="66" charset="0"/>
            </a:endParaRPr>
          </a:p>
          <a:p>
            <a:pPr algn="ctr">
              <a:lnSpc>
                <a:spcPct val="110000"/>
              </a:lnSpc>
            </a:pPr>
            <a:r>
              <a:rPr lang="en-US" altLang="zh-CN" sz="1800" dirty="0">
                <a:solidFill>
                  <a:srgbClr val="0000FF"/>
                </a:solidFill>
                <a:latin typeface="Comic Sans MS" panose="030F0702030302020204" pitchFamily="66" charset="0"/>
              </a:rPr>
              <a:t>link</a:t>
            </a:r>
          </a:p>
          <a:p>
            <a:pPr algn="ctr">
              <a:lnSpc>
                <a:spcPct val="110000"/>
              </a:lnSpc>
            </a:pPr>
            <a:r>
              <a:rPr lang="en-US" altLang="zh-CN" sz="1800" dirty="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Comic Sans MS" panose="030F0702030302020204" pitchFamily="66" charset="0"/>
                </a:rPr>
                <a:t>网络</a:t>
              </a:r>
              <a:endParaRPr lang="en-US" altLang="zh-CN" sz="1800" dirty="0">
                <a:solidFill>
                  <a:srgbClr val="0000FF"/>
                </a:solidFill>
                <a:latin typeface="Comic Sans MS" panose="030F0702030302020204" pitchFamily="66" charset="0"/>
              </a:endParaRPr>
            </a:p>
            <a:p>
              <a:pPr algn="ctr">
                <a:lnSpc>
                  <a:spcPct val="110000"/>
                </a:lnSpc>
              </a:pPr>
              <a:r>
                <a:rPr lang="en-US" altLang="zh-CN" sz="1800" dirty="0">
                  <a:solidFill>
                    <a:srgbClr val="0000FF"/>
                  </a:solidFill>
                  <a:latin typeface="Comic Sans MS" panose="030F0702030302020204" pitchFamily="66" charset="0"/>
                </a:rPr>
                <a:t>link</a:t>
              </a:r>
            </a:p>
            <a:p>
              <a:pPr algn="ctr">
                <a:lnSpc>
                  <a:spcPct val="110000"/>
                </a:lnSpc>
              </a:pPr>
              <a:r>
                <a:rPr lang="en-US" altLang="zh-CN" sz="1800" dirty="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3034680" cy="1143000"/>
          </a:xfrm>
        </p:spPr>
        <p:txBody>
          <a:bodyPr/>
          <a:lstStyle/>
          <a:p>
            <a:r>
              <a:rPr lang="zh-CN" altLang="en-US" dirty="0">
                <a:solidFill>
                  <a:srgbClr val="000099"/>
                </a:solidFill>
                <a:latin typeface="微软雅黑" panose="020B0503020204020204" pitchFamily="34" charset="-122"/>
              </a:rPr>
              <a:t>第一章 导论</a:t>
            </a:r>
            <a:endParaRPr lang="en-US" altLang="zh-CN" dirty="0">
              <a:solidFill>
                <a:srgbClr val="000099"/>
              </a:solidFill>
              <a:latin typeface="微软雅黑" panose="020B0503020204020204" pitchFamily="34" charset="-122"/>
            </a:endParaRPr>
          </a:p>
        </p:txBody>
      </p:sp>
      <p:sp>
        <p:nvSpPr>
          <p:cNvPr id="18435" name="Rectangle 3"/>
          <p:cNvSpPr>
            <a:spLocks noGrp="1" noChangeArrowheads="1"/>
          </p:cNvSpPr>
          <p:nvPr>
            <p:ph type="body" sz="half" idx="1"/>
          </p:nvPr>
        </p:nvSpPr>
        <p:spPr>
          <a:xfrm>
            <a:off x="1775520" y="1445096"/>
            <a:ext cx="3581400" cy="4648200"/>
          </a:xfrm>
        </p:spPr>
        <p:txBody>
          <a:bodyPr/>
          <a:lstStyle/>
          <a:p>
            <a:pPr>
              <a:lnSpc>
                <a:spcPct val="90000"/>
              </a:lnSpc>
              <a:buFont typeface="Wingdings" panose="05000000000000000000" pitchFamily="2" charset="2"/>
              <a:buNone/>
            </a:pPr>
            <a:r>
              <a:rPr kumimoji="0" lang="zh-CN" altLang="en-US" u="sng" dirty="0">
                <a:solidFill>
                  <a:srgbClr val="FF0000"/>
                </a:solidFill>
                <a:latin typeface="+mn-ea"/>
                <a:ea typeface="+mn-ea"/>
              </a:rPr>
              <a:t>本章欲达成目标</a:t>
            </a:r>
            <a:r>
              <a:rPr kumimoji="0" lang="en-US" altLang="zh-CN" u="sng" dirty="0">
                <a:solidFill>
                  <a:srgbClr val="FF0000"/>
                </a:solidFill>
                <a:latin typeface="+mn-ea"/>
                <a:ea typeface="+mn-ea"/>
              </a:rPr>
              <a:t>:</a:t>
            </a:r>
            <a:r>
              <a:rPr kumimoji="0" lang="en-US" altLang="zh-CN" dirty="0">
                <a:latin typeface="+mn-ea"/>
                <a:ea typeface="+mn-ea"/>
              </a:rPr>
              <a:t> </a:t>
            </a:r>
          </a:p>
          <a:p>
            <a:pPr>
              <a:lnSpc>
                <a:spcPct val="90000"/>
              </a:lnSpc>
              <a:buClr>
                <a:srgbClr val="000099"/>
              </a:buClr>
              <a:buSzPct val="75000"/>
              <a:buFont typeface="Wingdings" panose="05000000000000000000" pitchFamily="2" charset="2"/>
              <a:buChar char="v"/>
            </a:pPr>
            <a:r>
              <a:rPr lang="zh-CN" altLang="en-US" sz="2400" dirty="0">
                <a:latin typeface="+mn-ea"/>
                <a:ea typeface="+mn-ea"/>
              </a:rPr>
              <a:t>找点感觉、熟悉术语</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更深入详细的内容在后续课程教学中逐渐展开</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方法</a:t>
            </a:r>
            <a:r>
              <a:rPr lang="en-US" altLang="zh-CN" sz="2400" dirty="0">
                <a:latin typeface="+mn-ea"/>
                <a:ea typeface="+mn-ea"/>
              </a:rPr>
              <a:t>:</a:t>
            </a:r>
          </a:p>
          <a:p>
            <a:pPr lvl="1">
              <a:lnSpc>
                <a:spcPct val="90000"/>
              </a:lnSpc>
              <a:buClr>
                <a:srgbClr val="000099"/>
              </a:buClr>
              <a:buSzPct val="85000"/>
              <a:buFont typeface="Wingdings" panose="05000000000000000000" pitchFamily="2" charset="2"/>
              <a:buChar char="§"/>
            </a:pPr>
            <a:r>
              <a:rPr kumimoji="0" lang="zh-CN" altLang="en-US" dirty="0">
                <a:latin typeface="+mn-ea"/>
                <a:ea typeface="+mn-ea"/>
              </a:rPr>
              <a:t>以互联网作为例子</a:t>
            </a:r>
            <a:endParaRPr kumimoji="0" lang="en-US" altLang="zh-CN" dirty="0">
              <a:latin typeface="+mn-ea"/>
              <a:ea typeface="+mn-ea"/>
            </a:endParaRPr>
          </a:p>
          <a:p>
            <a:pPr lvl="1">
              <a:lnSpc>
                <a:spcPct val="90000"/>
              </a:lnSpc>
            </a:pPr>
            <a:endParaRPr lang="en-US" altLang="zh-CN" sz="2000" dirty="0">
              <a:latin typeface="+mn-ea"/>
              <a:ea typeface="+mn-ea"/>
            </a:endParaRPr>
          </a:p>
        </p:txBody>
      </p:sp>
      <p:sp>
        <p:nvSpPr>
          <p:cNvPr id="18436" name="Rectangle 4"/>
          <p:cNvSpPr>
            <a:spLocks noGrp="1" noChangeArrowheads="1"/>
          </p:cNvSpPr>
          <p:nvPr>
            <p:ph type="body" sz="half" idx="2"/>
          </p:nvPr>
        </p:nvSpPr>
        <p:spPr>
          <a:xfrm>
            <a:off x="5747320" y="1340768"/>
            <a:ext cx="5029200" cy="5245100"/>
          </a:xfrm>
        </p:spPr>
        <p:txBody>
          <a:bodyPr>
            <a:normAutofit/>
          </a:bodyPr>
          <a:lstStyle/>
          <a:p>
            <a:pPr>
              <a:buFont typeface="Wingdings" panose="05000000000000000000" pitchFamily="2" charset="2"/>
              <a:buNone/>
            </a:pPr>
            <a:r>
              <a:rPr lang="zh-CN" altLang="en-US" u="sng" dirty="0">
                <a:solidFill>
                  <a:srgbClr val="FF0000"/>
                </a:solidFill>
                <a:latin typeface="+mn-ea"/>
                <a:ea typeface="+mn-ea"/>
              </a:rPr>
              <a:t>概述</a:t>
            </a:r>
            <a:r>
              <a:rPr kumimoji="0" lang="en-US" altLang="zh-CN" u="sng" dirty="0">
                <a:solidFill>
                  <a:srgbClr val="FF0000"/>
                </a:solidFill>
                <a:latin typeface="+mn-ea"/>
                <a:ea typeface="+mn-ea"/>
              </a:rPr>
              <a:t>:</a:t>
            </a:r>
            <a:endParaRPr kumimoji="0" lang="en-US" altLang="zh-CN" dirty="0">
              <a:solidFill>
                <a:srgbClr val="FF0000"/>
              </a:solidFill>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什么是互联网</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什么是协议</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主机</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物理媒介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网络核心</a:t>
            </a:r>
            <a:r>
              <a:rPr lang="en-US" altLang="zh-CN" sz="2400" dirty="0">
                <a:latin typeface="+mn-ea"/>
                <a:ea typeface="+mn-ea"/>
              </a:rPr>
              <a:t>: </a:t>
            </a:r>
            <a:r>
              <a:rPr lang="zh-CN" altLang="en-US" sz="2400" dirty="0">
                <a:latin typeface="+mn-ea"/>
                <a:ea typeface="+mn-ea"/>
              </a:rPr>
              <a:t>分组</a:t>
            </a:r>
            <a:r>
              <a:rPr lang="en-US" altLang="zh-CN" sz="2400" dirty="0">
                <a:latin typeface="+mn-ea"/>
                <a:ea typeface="+mn-ea"/>
              </a:rPr>
              <a:t>/</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互联网结构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延迟</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安全</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协议层次</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历史</a:t>
            </a:r>
            <a:endParaRPr lang="en-US" altLang="zh-CN" sz="2400" dirty="0">
              <a:latin typeface="+mn-ea"/>
              <a:ea typeface="+mn-ea"/>
            </a:endParaRPr>
          </a:p>
          <a:p>
            <a:pPr>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a:t>
            </a:r>
            <a:r>
              <a:rPr lang="zh-CN" altLang="en-US" sz="2800" dirty="0">
                <a:ea typeface="宋体" panose="02010600030101010101" pitchFamily="2" charset="-122"/>
              </a:rPr>
              <a:t>什么是互联网</a:t>
            </a:r>
            <a:r>
              <a:rPr lang="en-US" altLang="zh-CN" sz="2800" dirty="0">
                <a:ea typeface="宋体" panose="02010600030101010101" pitchFamily="2" charset="-122"/>
              </a:rPr>
              <a:t>?</a:t>
            </a:r>
          </a:p>
          <a:p>
            <a:pPr lvl="1" eaLnBrk="1" hangingPunct="1">
              <a:buFont typeface="Wingdings" panose="05000000000000000000" pitchFamily="2" charset="2"/>
              <a:buNone/>
            </a:pPr>
            <a:r>
              <a:rPr lang="en-US" altLang="zh-CN" sz="2800" dirty="0">
                <a:ea typeface="宋体" panose="02010600030101010101" pitchFamily="2" charset="-122"/>
              </a:rPr>
              <a:t>1.2 </a:t>
            </a:r>
            <a:r>
              <a:rPr lang="zh-CN" altLang="en-US" sz="2800" dirty="0">
                <a:ea typeface="宋体" panose="02010600030101010101" pitchFamily="2" charset="-122"/>
              </a:rPr>
              <a:t>网络边缘</a:t>
            </a:r>
            <a:endParaRPr lang="en-US" altLang="zh-CN" sz="2800" dirty="0">
              <a:ea typeface="宋体" panose="02010600030101010101" pitchFamily="2" charset="-122"/>
            </a:endParaRPr>
          </a:p>
          <a:p>
            <a:pPr lvl="2" eaLnBrk="1" hangingPunct="1">
              <a:buClr>
                <a:srgbClr val="000099"/>
              </a:buClr>
              <a:buSzPct val="70000"/>
              <a:buFont typeface="Wingdings" panose="05000000000000000000" pitchFamily="2" charset="2"/>
              <a:buChar char="v"/>
            </a:pPr>
            <a:r>
              <a:rPr lang="zh-CN" altLang="en-US" sz="2400" dirty="0">
                <a:latin typeface="Gill Sans MT" panose="020B0502020104020203" pitchFamily="34" charset="0"/>
                <a:ea typeface="宋体" panose="02010600030101010101" pitchFamily="2" charset="-122"/>
              </a:rPr>
              <a:t>端系统</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接入网</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链路</a:t>
            </a:r>
            <a:endParaRPr lang="en-US" altLang="zh-CN" sz="2400" dirty="0">
              <a:latin typeface="Gill Sans MT" panose="020B0502020104020203" pitchFamily="34" charset="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1.3 </a:t>
            </a:r>
            <a:r>
              <a:rPr lang="zh-CN" altLang="en-US" sz="2800" dirty="0">
                <a:ea typeface="宋体" panose="02010600030101010101" pitchFamily="2" charset="-122"/>
              </a:rPr>
              <a:t>网络核心</a:t>
            </a:r>
            <a:endParaRPr lang="en-US" altLang="zh-CN" sz="2800" dirty="0">
              <a:ea typeface="宋体" panose="02010600030101010101" pitchFamily="2" charset="-122"/>
            </a:endParaRPr>
          </a:p>
          <a:p>
            <a:pPr lvl="2">
              <a:buClr>
                <a:srgbClr val="000099"/>
              </a:buClr>
              <a:buSzPct val="70000"/>
              <a:buFont typeface="Wingdings" panose="05000000000000000000" pitchFamily="2" charset="2"/>
              <a:buChar char="v"/>
            </a:pPr>
            <a:r>
              <a:rPr lang="zh-CN" altLang="en-US" sz="2400" dirty="0">
                <a:latin typeface="Gill Sans MT" panose="020B0502020104020203" pitchFamily="34" charset="0"/>
                <a:ea typeface="宋体" panose="02010600030101010101" pitchFamily="2" charset="-122"/>
              </a:rPr>
              <a:t>分组交换</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电路交换</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网络结构</a:t>
            </a:r>
            <a:endParaRPr lang="en-US" altLang="zh-CN" sz="2400" dirty="0">
              <a:latin typeface="Gill Sans MT" panose="020B0502020104020203" pitchFamily="34" charset="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1.4 </a:t>
            </a:r>
            <a:r>
              <a:rPr lang="zh-CN" altLang="en-US" sz="2800" dirty="0">
                <a:ea typeface="宋体" panose="02010600030101010101" pitchFamily="2" charset="-122"/>
              </a:rPr>
              <a:t>网络时延</a:t>
            </a:r>
            <a:r>
              <a:rPr lang="en-US" altLang="zh-CN" sz="2800" dirty="0">
                <a:ea typeface="宋体" panose="02010600030101010101" pitchFamily="2" charset="-122"/>
              </a:rPr>
              <a:t>, </a:t>
            </a:r>
            <a:r>
              <a:rPr lang="zh-CN" altLang="en-US" sz="2800" dirty="0">
                <a:ea typeface="宋体" panose="02010600030101010101" pitchFamily="2" charset="-122"/>
              </a:rPr>
              <a:t>丢包及吞吐量</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1.5 </a:t>
            </a:r>
            <a:r>
              <a:rPr lang="zh-CN" altLang="en-US" sz="2800" dirty="0">
                <a:ea typeface="宋体" panose="02010600030101010101" pitchFamily="2" charset="-122"/>
              </a:rPr>
              <a:t>协议层次</a:t>
            </a:r>
            <a:r>
              <a:rPr lang="en-US" altLang="zh-CN" sz="2800" dirty="0">
                <a:ea typeface="宋体" panose="02010600030101010101" pitchFamily="2" charset="-122"/>
              </a:rPr>
              <a:t>, </a:t>
            </a:r>
            <a:r>
              <a:rPr lang="zh-CN" altLang="en-US" sz="2800" dirty="0">
                <a:ea typeface="宋体" panose="02010600030101010101" pitchFamily="2" charset="-122"/>
              </a:rPr>
              <a:t>服务模型</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a:t>
            </a:r>
            <a:r>
              <a:rPr lang="zh-CN" altLang="en-US" sz="2800" dirty="0">
                <a:solidFill>
                  <a:srgbClr val="CC0000"/>
                </a:solidFill>
                <a:ea typeface="宋体" panose="02010600030101010101" pitchFamily="2" charset="-122"/>
              </a:rPr>
              <a:t>网络攻击</a:t>
            </a:r>
            <a:r>
              <a:rPr lang="en-US" altLang="zh-CN" sz="2800" dirty="0">
                <a:solidFill>
                  <a:srgbClr val="CC0000"/>
                </a:solidFill>
                <a:ea typeface="宋体" panose="02010600030101010101" pitchFamily="2" charset="-122"/>
              </a:rPr>
              <a:t>: </a:t>
            </a:r>
            <a:r>
              <a:rPr lang="zh-CN" altLang="en-US" sz="2800" dirty="0">
                <a:solidFill>
                  <a:srgbClr val="CC0000"/>
                </a:solidFill>
                <a:ea typeface="宋体" panose="02010600030101010101" pitchFamily="2" charset="-122"/>
              </a:rPr>
              <a:t>安全</a:t>
            </a:r>
            <a:endParaRPr lang="en-US" altLang="zh-CN" sz="2800" dirty="0">
              <a:solidFill>
                <a:srgbClr val="CC0000"/>
              </a:solidFill>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1.7 </a:t>
            </a:r>
            <a:r>
              <a:rPr lang="zh-CN" altLang="en-US" sz="2800" dirty="0">
                <a:ea typeface="宋体" panose="02010600030101010101" pitchFamily="2" charset="-122"/>
              </a:rPr>
              <a:t>历史</a:t>
            </a:r>
            <a:endParaRPr lang="en-US" altLang="zh-CN" sz="2800" dirty="0">
              <a:ea typeface="宋体" panose="02010600030101010101" pitchFamily="2" charset="-122"/>
            </a:endParaRP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zh-CN" altLang="en-US" dirty="0"/>
              <a:t>网络</a:t>
            </a:r>
            <a:r>
              <a:rPr lang="en-US" altLang="zh-CN" dirty="0"/>
              <a:t> </a:t>
            </a:r>
            <a:r>
              <a:rPr lang="zh-CN" altLang="en-US" dirty="0"/>
              <a:t>安全</a:t>
            </a:r>
            <a:endParaRPr lang="en-US" altLang="zh-CN" dirty="0"/>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a:t>
            </a:r>
            <a:r>
              <a:rPr lang="zh-CN" altLang="en-US" dirty="0">
                <a:solidFill>
                  <a:srgbClr val="CC0000"/>
                </a:solidFill>
              </a:rPr>
              <a:t>网络</a:t>
            </a:r>
            <a:r>
              <a:rPr lang="en-US" altLang="zh-CN" dirty="0">
                <a:solidFill>
                  <a:srgbClr val="CC0000"/>
                </a:solidFill>
              </a:rPr>
              <a:t> </a:t>
            </a:r>
            <a:r>
              <a:rPr lang="zh-CN" altLang="en-US" dirty="0">
                <a:solidFill>
                  <a:srgbClr val="CC0000"/>
                </a:solidFill>
              </a:rPr>
              <a:t>安全</a:t>
            </a:r>
            <a:r>
              <a:rPr lang="en-US" altLang="zh-CN" dirty="0">
                <a:solidFill>
                  <a:srgbClr val="CC0000"/>
                </a:solidFill>
              </a:rPr>
              <a:t>:</a:t>
            </a:r>
          </a:p>
          <a:p>
            <a:pPr marL="682625" lvl="1" indent="-225425"/>
            <a:r>
              <a:rPr lang="en-US" altLang="zh-CN" dirty="0">
                <a:ea typeface="宋体" panose="02010600030101010101" pitchFamily="2" charset="-122"/>
              </a:rPr>
              <a:t>how bad guys can attack </a:t>
            </a:r>
            <a:r>
              <a:rPr lang="zh-CN" altLang="en-US" dirty="0">
                <a:ea typeface="宋体" panose="02010600030101010101" pitchFamily="2" charset="-122"/>
              </a:rPr>
              <a:t>计算机网络</a:t>
            </a:r>
            <a:r>
              <a:rPr lang="en-US" altLang="zh-CN" dirty="0">
                <a:ea typeface="宋体" panose="02010600030101010101" pitchFamily="2" charset="-122"/>
              </a:rPr>
              <a:t>s</a:t>
            </a:r>
          </a:p>
          <a:p>
            <a:pPr marL="682625" lvl="1" indent="-225425"/>
            <a:r>
              <a:rPr lang="en-US" altLang="zh-CN" dirty="0">
                <a:ea typeface="宋体" panose="02010600030101010101" pitchFamily="2" charset="-122"/>
              </a:rPr>
              <a:t>how we can defend </a:t>
            </a:r>
            <a:r>
              <a:rPr lang="zh-CN" altLang="en-US" dirty="0">
                <a:ea typeface="宋体" panose="02010600030101010101" pitchFamily="2" charset="-122"/>
              </a:rPr>
              <a:t>网络</a:t>
            </a:r>
            <a:r>
              <a:rPr lang="en-US" altLang="zh-CN" dirty="0">
                <a:ea typeface="宋体" panose="02010600030101010101" pitchFamily="2" charset="-122"/>
              </a:rPr>
              <a:t>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zh-CN" altLang="en-US" dirty="0">
                <a:solidFill>
                  <a:srgbClr val="CC0000"/>
                </a:solidFill>
              </a:rPr>
              <a:t>互联网</a:t>
            </a:r>
            <a:r>
              <a:rPr lang="en-US" altLang="zh-CN" dirty="0">
                <a:solidFill>
                  <a:srgbClr val="CC0000"/>
                </a:solidFill>
              </a:rPr>
              <a:t> not originally designed with (much) </a:t>
            </a:r>
            <a:r>
              <a:rPr lang="zh-CN" altLang="en-US" dirty="0">
                <a:solidFill>
                  <a:srgbClr val="CC0000"/>
                </a:solidFill>
              </a:rPr>
              <a:t>安全</a:t>
            </a:r>
            <a:r>
              <a:rPr lang="en-US" altLang="zh-CN" dirty="0">
                <a:solidFill>
                  <a:srgbClr val="CC0000"/>
                </a:solidFill>
              </a:rPr>
              <a:t>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a:t>
            </a:r>
            <a:r>
              <a:rPr lang="zh-CN" altLang="en-US" dirty="0">
                <a:ea typeface="MS PGothic" panose="020B0600070205080204" pitchFamily="34" charset="-128"/>
              </a:rPr>
              <a:t>网络</a:t>
            </a:r>
            <a:r>
              <a:rPr lang="en-US" altLang="ja-JP" dirty="0">
                <a:ea typeface="MS PGothic" panose="020B0600070205080204" pitchFamily="34" charset="-128"/>
              </a:rPr>
              <a:t>"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zh-CN" altLang="en-US" dirty="0">
                <a:ea typeface="宋体" panose="02010600030101010101" pitchFamily="2" charset="-122"/>
              </a:rPr>
              <a:t>互联网</a:t>
            </a:r>
            <a:r>
              <a:rPr lang="en-US" altLang="zh-CN" dirty="0">
                <a:ea typeface="宋体" panose="02010600030101010101" pitchFamily="2" charset="-122"/>
              </a:rPr>
              <a:t> </a:t>
            </a:r>
            <a:r>
              <a:rPr lang="zh-CN" altLang="en-US" dirty="0">
                <a:ea typeface="宋体" panose="02010600030101010101" pitchFamily="2" charset="-122"/>
              </a:rPr>
              <a:t>协议</a:t>
            </a:r>
            <a:r>
              <a:rPr lang="en-US" altLang="zh-CN" dirty="0">
                <a:ea typeface="宋体" panose="02010600030101010101" pitchFamily="2" charset="-122"/>
              </a:rPr>
              <a:t> designers playing </a:t>
            </a:r>
            <a:r>
              <a:rPr lang="en-US" altLang="ja-JP" dirty="0">
                <a:ea typeface="MS PGothic" panose="020B0600070205080204" pitchFamily="34" charset="-128"/>
              </a:rPr>
              <a:t>"catch-up"</a:t>
            </a:r>
          </a:p>
          <a:p>
            <a:pPr marL="682625" lvl="1" indent="-225425"/>
            <a:r>
              <a:rPr lang="zh-CN" altLang="en-US" dirty="0">
                <a:ea typeface="宋体" panose="02010600030101010101" pitchFamily="2" charset="-122"/>
              </a:rPr>
              <a:t>安全</a:t>
            </a:r>
            <a:r>
              <a:rPr lang="en-US" altLang="zh-CN" dirty="0">
                <a:ea typeface="宋体" panose="02010600030101010101" pitchFamily="2" charset="-122"/>
              </a:rPr>
              <a:t>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a:t>
            </a:r>
            <a:r>
              <a:rPr lang="zh-CN" altLang="en-US" sz="3600" dirty="0"/>
              <a:t>主机</a:t>
            </a:r>
            <a:r>
              <a:rPr lang="en-US" altLang="zh-CN" sz="3600" dirty="0"/>
              <a:t> via </a:t>
            </a:r>
            <a:r>
              <a:rPr lang="zh-CN" altLang="en-US" sz="3600" dirty="0"/>
              <a:t>互联网</a:t>
            </a:r>
            <a:endParaRPr lang="en-US" altLang="zh-CN" sz="3600" dirty="0"/>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a:t>
            </a:r>
            <a:r>
              <a:rPr lang="zh-CN" altLang="en-US" dirty="0">
                <a:solidFill>
                  <a:srgbClr val="000099"/>
                </a:solidFill>
                <a:latin typeface="Comic Sans MS" panose="030F0702030302020204" pitchFamily="66" charset="0"/>
              </a:rPr>
              <a:t>主机</a:t>
            </a:r>
            <a:r>
              <a:rPr lang="en-US" altLang="zh-CN" dirty="0">
                <a:solidFill>
                  <a:srgbClr val="000099"/>
                </a:solidFill>
                <a:latin typeface="Comic Sans MS" panose="030F0702030302020204" pitchFamily="66" charset="0"/>
              </a:rPr>
              <a:t> around the </a:t>
            </a:r>
            <a:r>
              <a:rPr lang="zh-CN" altLang="en-US" dirty="0">
                <a:solidFill>
                  <a:srgbClr val="000099"/>
                </a:solidFill>
                <a:latin typeface="Comic Sans MS" panose="030F0702030302020204" pitchFamily="66" charset="0"/>
              </a:rPr>
              <a:t>网络</a:t>
            </a:r>
            <a:r>
              <a:rPr lang="en-US" altLang="zh-CN" dirty="0">
                <a:solidFill>
                  <a:srgbClr val="000099"/>
                </a:solidFill>
                <a:latin typeface="Comic Sans MS" panose="030F0702030302020204" pitchFamily="66" charset="0"/>
              </a:rPr>
              <a:t>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a:t>
            </a:r>
            <a:r>
              <a:rPr lang="zh-CN" altLang="en-US" dirty="0">
                <a:solidFill>
                  <a:srgbClr val="000099"/>
                </a:solidFill>
                <a:latin typeface="Comic Sans MS" panose="030F0702030302020204" pitchFamily="66" charset="0"/>
              </a:rPr>
              <a:t>主机</a:t>
            </a:r>
            <a:endParaRPr lang="en-US" altLang="zh-CN" dirty="0">
              <a:solidFill>
                <a:srgbClr val="000099"/>
              </a:solidFill>
              <a:latin typeface="Comic Sans MS" panose="030F0702030302020204" pitchFamily="66" charset="0"/>
            </a:endParaRP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Gill Sans MT" panose="020B0502020104020203" pitchFamily="34" charset="0"/>
              </a:rPr>
              <a:t>Bad guys: </a:t>
            </a:r>
            <a:r>
              <a:rPr lang="en-US" altLang="zh-CN" sz="3200" dirty="0">
                <a:solidFill>
                  <a:srgbClr val="000099"/>
                </a:solidFill>
                <a:latin typeface="Gill Sans MT" panose="020B0502020104020203" pitchFamily="34" charset="0"/>
              </a:rPr>
              <a:t>attack server, </a:t>
            </a:r>
            <a:r>
              <a:rPr lang="zh-CN" altLang="en-US" sz="3200" dirty="0">
                <a:solidFill>
                  <a:srgbClr val="000099"/>
                </a:solidFill>
                <a:latin typeface="Gill Sans MT" panose="020B0502020104020203" pitchFamily="34" charset="0"/>
              </a:rPr>
              <a:t>网络</a:t>
            </a:r>
            <a:r>
              <a:rPr lang="en-US" altLang="zh-CN" sz="3200" dirty="0">
                <a:solidFill>
                  <a:srgbClr val="000099"/>
                </a:solidFill>
                <a:latin typeface="Gill Sans MT" panose="020B0502020104020203" pitchFamily="34" charset="0"/>
              </a:rPr>
              <a:t>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a:t>
            </a:r>
            <a:r>
              <a:rPr lang="zh-CN" altLang="en-US" dirty="0">
                <a:ea typeface="宋体" panose="02010600030101010101" pitchFamily="2" charset="-122"/>
              </a:rPr>
              <a:t>网络</a:t>
            </a:r>
            <a:r>
              <a:rPr lang="en-US" altLang="zh-CN" dirty="0">
                <a:ea typeface="宋体" panose="02010600030101010101" pitchFamily="2" charset="-122"/>
              </a:rPr>
              <a:t>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75328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0000FF"/>
                </a:solidFill>
                <a:latin typeface="Comic Sans MS" panose="030F0702030302020204" pitchFamily="66" charset="0"/>
              </a:rPr>
              <a:t>… lots more on </a:t>
            </a:r>
            <a:r>
              <a:rPr lang="zh-CN" altLang="en-US" sz="2800" i="1" dirty="0">
                <a:solidFill>
                  <a:srgbClr val="0000FF"/>
                </a:solidFill>
                <a:latin typeface="Comic Sans MS" panose="030F0702030302020204" pitchFamily="66" charset="0"/>
              </a:rPr>
              <a:t>安全</a:t>
            </a:r>
            <a:r>
              <a:rPr lang="en-US" altLang="zh-CN" sz="2800" i="1" dirty="0">
                <a:solidFill>
                  <a:srgbClr val="0000FF"/>
                </a:solidFill>
                <a:latin typeface="Comic Sans MS" panose="030F0702030302020204" pitchFamily="66" charset="0"/>
              </a:rPr>
              <a:t>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a:t>
            </a:r>
            <a:r>
              <a:rPr lang="zh-CN" altLang="en-US" sz="2800" dirty="0">
                <a:ea typeface="宋体" panose="02010600030101010101" pitchFamily="2" charset="-122"/>
              </a:rPr>
              <a:t>什么是互联网</a:t>
            </a:r>
            <a:r>
              <a:rPr lang="en-US" altLang="zh-CN" sz="2800" dirty="0">
                <a:ea typeface="宋体" panose="02010600030101010101" pitchFamily="2" charset="-122"/>
              </a:rPr>
              <a:t>?</a:t>
            </a:r>
          </a:p>
          <a:p>
            <a:pPr lvl="1" eaLnBrk="1" hangingPunct="1">
              <a:buFont typeface="Wingdings" panose="05000000000000000000" pitchFamily="2" charset="2"/>
              <a:buNone/>
            </a:pPr>
            <a:r>
              <a:rPr lang="en-US" altLang="zh-CN" sz="2800" dirty="0">
                <a:ea typeface="宋体" panose="02010600030101010101" pitchFamily="2" charset="-122"/>
              </a:rPr>
              <a:t>1.2 </a:t>
            </a:r>
            <a:r>
              <a:rPr lang="zh-CN" altLang="en-US" sz="2800" dirty="0">
                <a:ea typeface="宋体" panose="02010600030101010101" pitchFamily="2" charset="-122"/>
              </a:rPr>
              <a:t>网络边缘</a:t>
            </a:r>
            <a:endParaRPr lang="en-US" altLang="zh-CN" sz="2800" dirty="0">
              <a:ea typeface="宋体" panose="02010600030101010101" pitchFamily="2" charset="-122"/>
            </a:endParaRPr>
          </a:p>
          <a:p>
            <a:pPr lvl="2" eaLnBrk="1" hangingPunct="1">
              <a:buClr>
                <a:srgbClr val="000099"/>
              </a:buClr>
              <a:buSzPct val="70000"/>
              <a:buFont typeface="Wingdings" panose="05000000000000000000" pitchFamily="2" charset="2"/>
              <a:buChar char="v"/>
            </a:pPr>
            <a:r>
              <a:rPr lang="zh-CN" altLang="en-US" sz="2400" dirty="0">
                <a:latin typeface="Gill Sans MT" panose="020B0502020104020203" pitchFamily="34" charset="0"/>
                <a:ea typeface="宋体" panose="02010600030101010101" pitchFamily="2" charset="-122"/>
              </a:rPr>
              <a:t>端系统</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接入网</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链路</a:t>
            </a:r>
            <a:endParaRPr lang="en-US" altLang="zh-CN" sz="2400" dirty="0">
              <a:latin typeface="Gill Sans MT" panose="020B0502020104020203" pitchFamily="34" charset="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1.3 </a:t>
            </a:r>
            <a:r>
              <a:rPr lang="zh-CN" altLang="en-US" sz="2800" dirty="0">
                <a:ea typeface="宋体" panose="02010600030101010101" pitchFamily="2" charset="-122"/>
              </a:rPr>
              <a:t>网络核心</a:t>
            </a:r>
            <a:endParaRPr lang="en-US" altLang="zh-CN" sz="2800" dirty="0">
              <a:ea typeface="宋体" panose="02010600030101010101" pitchFamily="2" charset="-122"/>
            </a:endParaRPr>
          </a:p>
          <a:p>
            <a:pPr lvl="2">
              <a:buClr>
                <a:srgbClr val="000099"/>
              </a:buClr>
              <a:buSzPct val="70000"/>
              <a:buFont typeface="Wingdings" panose="05000000000000000000" pitchFamily="2" charset="2"/>
              <a:buChar char="v"/>
            </a:pPr>
            <a:r>
              <a:rPr lang="zh-CN" altLang="en-US" sz="2400" dirty="0">
                <a:latin typeface="Gill Sans MT" panose="020B0502020104020203" pitchFamily="34" charset="0"/>
                <a:ea typeface="宋体" panose="02010600030101010101" pitchFamily="2" charset="-122"/>
              </a:rPr>
              <a:t>分组交换</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电路交换</a:t>
            </a:r>
            <a:r>
              <a:rPr lang="en-US" altLang="zh-CN" sz="2400" dirty="0">
                <a:latin typeface="Gill Sans MT" panose="020B0502020104020203" pitchFamily="34" charset="0"/>
                <a:ea typeface="宋体" panose="02010600030101010101" pitchFamily="2" charset="-122"/>
              </a:rPr>
              <a:t>, </a:t>
            </a:r>
            <a:r>
              <a:rPr lang="zh-CN" altLang="en-US" sz="2400" dirty="0">
                <a:latin typeface="Gill Sans MT" panose="020B0502020104020203" pitchFamily="34" charset="0"/>
                <a:ea typeface="宋体" panose="02010600030101010101" pitchFamily="2" charset="-122"/>
              </a:rPr>
              <a:t>网络结构</a:t>
            </a:r>
            <a:endParaRPr lang="en-US" altLang="zh-CN" sz="2400" dirty="0">
              <a:latin typeface="Gill Sans MT" panose="020B0502020104020203" pitchFamily="34" charset="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1.4 </a:t>
            </a:r>
            <a:r>
              <a:rPr lang="zh-CN" altLang="en-US" sz="2800" dirty="0">
                <a:ea typeface="宋体" panose="02010600030101010101" pitchFamily="2" charset="-122"/>
              </a:rPr>
              <a:t>网络时延</a:t>
            </a:r>
            <a:r>
              <a:rPr lang="en-US" altLang="zh-CN" sz="2800" dirty="0">
                <a:ea typeface="宋体" panose="02010600030101010101" pitchFamily="2" charset="-122"/>
              </a:rPr>
              <a:t>, </a:t>
            </a:r>
            <a:r>
              <a:rPr lang="zh-CN" altLang="en-US" sz="2800" dirty="0">
                <a:ea typeface="宋体" panose="02010600030101010101" pitchFamily="2" charset="-122"/>
              </a:rPr>
              <a:t>丢包及吞吐量</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1.5 </a:t>
            </a:r>
            <a:r>
              <a:rPr lang="zh-CN" altLang="en-US" sz="2800" dirty="0">
                <a:ea typeface="宋体" panose="02010600030101010101" pitchFamily="2" charset="-122"/>
              </a:rPr>
              <a:t>协议层次</a:t>
            </a:r>
            <a:r>
              <a:rPr lang="en-US" altLang="zh-CN" sz="2800" dirty="0">
                <a:ea typeface="宋体" panose="02010600030101010101" pitchFamily="2" charset="-122"/>
              </a:rPr>
              <a:t>, </a:t>
            </a:r>
            <a:r>
              <a:rPr lang="zh-CN" altLang="en-US" sz="2800" dirty="0">
                <a:ea typeface="宋体" panose="02010600030101010101" pitchFamily="2" charset="-122"/>
              </a:rPr>
              <a:t>服务模型</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800" dirty="0">
                <a:ea typeface="宋体" panose="02010600030101010101" pitchFamily="2" charset="-122"/>
              </a:rPr>
              <a:t>1.6 </a:t>
            </a:r>
            <a:r>
              <a:rPr lang="zh-CN" altLang="en-US" sz="2800" dirty="0">
                <a:ea typeface="宋体" panose="02010600030101010101" pitchFamily="2" charset="-122"/>
              </a:rPr>
              <a:t>网络攻击</a:t>
            </a:r>
            <a:r>
              <a:rPr lang="en-US" altLang="zh-CN" sz="2800" dirty="0">
                <a:ea typeface="宋体" panose="02010600030101010101" pitchFamily="2" charset="-122"/>
              </a:rPr>
              <a:t>: </a:t>
            </a:r>
            <a:r>
              <a:rPr lang="zh-CN" altLang="en-US" sz="2800" dirty="0">
                <a:ea typeface="宋体" panose="02010600030101010101" pitchFamily="2" charset="-122"/>
              </a:rPr>
              <a:t>安全</a:t>
            </a:r>
            <a:endParaRPr lang="en-US" altLang="zh-CN" sz="2800" dirty="0">
              <a:ea typeface="宋体" panose="02010600030101010101" pitchFamily="2" charset="-122"/>
            </a:endParaRP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a:t>
            </a:r>
            <a:r>
              <a:rPr lang="zh-CN" altLang="en-US" sz="2800" dirty="0">
                <a:solidFill>
                  <a:srgbClr val="CC0000"/>
                </a:solidFill>
                <a:ea typeface="宋体" panose="02010600030101010101" pitchFamily="2" charset="-122"/>
              </a:rPr>
              <a:t>历史</a:t>
            </a:r>
            <a:endParaRPr lang="en-US" altLang="zh-CN" sz="2800" dirty="0">
              <a:solidFill>
                <a:srgbClr val="CC0000"/>
              </a:solidFill>
              <a:ea typeface="宋体" panose="02010600030101010101" pitchFamily="2" charset="-122"/>
            </a:endParaRP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zh-CN" altLang="en-US" sz="4000" dirty="0"/>
              <a:t>互联网</a:t>
            </a:r>
            <a:r>
              <a:rPr lang="en-US" altLang="zh-CN" sz="4000" dirty="0"/>
              <a:t> </a:t>
            </a:r>
            <a:r>
              <a:rPr lang="zh-CN" altLang="en-US" sz="4000" dirty="0"/>
              <a:t>历史</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lnSpcReduction="10000"/>
          </a:bodyPr>
          <a:lstStyle/>
          <a:p>
            <a:pPr marL="287338" indent="-287338">
              <a:buFont typeface="Wingdings" charset="2"/>
              <a:buChar char="§"/>
              <a:defRPr/>
            </a:pPr>
            <a:r>
              <a:rPr lang="en-US" sz="2400" dirty="0">
                <a:ea typeface="ＭＳ Ｐゴシック" charset="0"/>
              </a:rPr>
              <a:t>1961: Kleinrock - queueing theory shows effectiveness of </a:t>
            </a:r>
            <a:r>
              <a:rPr lang="zh-CN" altLang="en-US" sz="2400" dirty="0">
                <a:ea typeface="ＭＳ Ｐゴシック" charset="0"/>
              </a:rPr>
              <a:t>分组交换</a:t>
            </a:r>
            <a:endParaRPr lang="en-US" sz="2400" dirty="0">
              <a:ea typeface="ＭＳ Ｐゴシック" charset="0"/>
            </a:endParaRPr>
          </a:p>
          <a:p>
            <a:pPr marL="287338" indent="-287338">
              <a:buFont typeface="Wingdings" charset="2"/>
              <a:buChar char="§"/>
              <a:defRPr/>
            </a:pPr>
            <a:r>
              <a:rPr lang="en-US" sz="2400" dirty="0">
                <a:ea typeface="ＭＳ Ｐゴシック" charset="0"/>
              </a:rPr>
              <a:t>1964: Baran - </a:t>
            </a:r>
            <a:r>
              <a:rPr lang="zh-CN" altLang="en-US" sz="2400" dirty="0">
                <a:ea typeface="ＭＳ Ｐゴシック" charset="0"/>
              </a:rPr>
              <a:t>分组交换</a:t>
            </a:r>
            <a:r>
              <a:rPr lang="en-US" sz="2400" dirty="0">
                <a:ea typeface="ＭＳ Ｐゴシック" charset="0"/>
              </a:rPr>
              <a:t>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a:bodyPr>
          <a:lstStyle/>
          <a:p>
            <a:pPr marL="287338" indent="-287338"/>
            <a:r>
              <a:rPr lang="en-US" altLang="zh-CN" sz="2400" dirty="0"/>
              <a:t>1972: </a:t>
            </a:r>
          </a:p>
          <a:p>
            <a:pPr marL="628650" lvl="1" indent="-233363"/>
            <a:r>
              <a:rPr lang="en-US" altLang="zh-CN" dirty="0">
                <a:ea typeface="宋体" panose="02010600030101010101" pitchFamily="2" charset="-122"/>
              </a:rPr>
              <a:t>ARPAnet public demo</a:t>
            </a:r>
          </a:p>
          <a:p>
            <a:pPr marL="628650" lvl="1" indent="-233363"/>
            <a:r>
              <a:rPr lang="en-US" altLang="zh-CN" dirty="0">
                <a:ea typeface="宋体" panose="02010600030101010101" pitchFamily="2" charset="-122"/>
              </a:rPr>
              <a:t>NCP (</a:t>
            </a:r>
            <a:r>
              <a:rPr lang="zh-CN" altLang="en-US" dirty="0">
                <a:ea typeface="宋体" panose="02010600030101010101" pitchFamily="2" charset="-122"/>
              </a:rPr>
              <a:t>网络</a:t>
            </a:r>
            <a:r>
              <a:rPr lang="en-US" altLang="zh-CN" dirty="0">
                <a:ea typeface="宋体" panose="02010600030101010101" pitchFamily="2" charset="-122"/>
              </a:rPr>
              <a:t> Control </a:t>
            </a:r>
            <a:r>
              <a:rPr lang="zh-CN" altLang="en-US" dirty="0">
                <a:ea typeface="宋体" panose="02010600030101010101" pitchFamily="2" charset="-122"/>
              </a:rPr>
              <a:t>协议</a:t>
            </a:r>
            <a:r>
              <a:rPr lang="en-US" altLang="zh-CN" dirty="0">
                <a:ea typeface="宋体" panose="02010600030101010101" pitchFamily="2" charset="-122"/>
              </a:rPr>
              <a:t>) first host-host </a:t>
            </a:r>
            <a:r>
              <a:rPr lang="zh-CN" altLang="en-US" dirty="0">
                <a:ea typeface="宋体" panose="02010600030101010101" pitchFamily="2" charset="-122"/>
              </a:rPr>
              <a:t>协议</a:t>
            </a:r>
            <a:r>
              <a:rPr lang="en-US" altLang="zh-CN" dirty="0">
                <a:ea typeface="宋体" panose="02010600030101010101" pitchFamily="2" charset="-122"/>
              </a:rPr>
              <a:t> </a:t>
            </a:r>
          </a:p>
          <a:p>
            <a:pPr marL="628650" lvl="1" indent="-233363"/>
            <a:r>
              <a:rPr lang="en-US" altLang="zh-CN" dirty="0">
                <a:ea typeface="宋体" panose="02010600030101010101" pitchFamily="2" charset="-122"/>
              </a:rPr>
              <a:t>first e-mail program</a:t>
            </a:r>
          </a:p>
          <a:p>
            <a:pPr marL="628650" lvl="1" indent="-233363"/>
            <a:r>
              <a:rPr lang="en-US" altLang="zh-CN" dirty="0">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Comic Sans MS" panose="030F0702030302020204" pitchFamily="66" charset="0"/>
              </a:rPr>
              <a:t>1961-1972: Early </a:t>
            </a:r>
            <a:r>
              <a:rPr lang="zh-CN" altLang="en-US" sz="2800" i="1" dirty="0">
                <a:solidFill>
                  <a:srgbClr val="CC0000"/>
                </a:solidFill>
                <a:latin typeface="Comic Sans MS" panose="030F0702030302020204" pitchFamily="66" charset="0"/>
              </a:rPr>
              <a:t>分组交换</a:t>
            </a:r>
            <a:r>
              <a:rPr lang="en-US" altLang="zh-CN" sz="2800" i="1" dirty="0">
                <a:solidFill>
                  <a:srgbClr val="CC0000"/>
                </a:solidFill>
                <a:latin typeface="Comic Sans MS" panose="030F0702030302020204" pitchFamily="66" charset="0"/>
              </a:rPr>
              <a:t> principles</a:t>
            </a:r>
            <a:endParaRPr lang="en-US" altLang="zh-CN" sz="2800" u="sng" dirty="0">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a:t>
            </a:r>
            <a:r>
              <a:rPr lang="zh-CN" altLang="en-US" sz="2400" dirty="0"/>
              <a:t>网络</a:t>
            </a:r>
            <a:r>
              <a:rPr lang="en-US" altLang="zh-CN" sz="2400" dirty="0"/>
              <a:t> in Hawaii</a:t>
            </a:r>
          </a:p>
          <a:p>
            <a:pPr eaLnBrk="1" hangingPunct="1"/>
            <a:r>
              <a:rPr lang="en-US" altLang="zh-CN" sz="2400" dirty="0"/>
              <a:t>1974: Cerf and Kahn - architecture for interconnecting </a:t>
            </a:r>
            <a:r>
              <a:rPr lang="zh-CN" altLang="en-US" sz="2400" dirty="0"/>
              <a:t>网络</a:t>
            </a:r>
            <a:r>
              <a:rPr lang="en-US" altLang="zh-CN" sz="2400" dirty="0"/>
              <a:t>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a:t>
            </a:r>
            <a:r>
              <a:rPr lang="zh-CN" altLang="en-US" sz="2400" dirty="0">
                <a:solidFill>
                  <a:srgbClr val="000090"/>
                </a:solidFill>
              </a:rPr>
              <a:t>互联网</a:t>
            </a:r>
            <a:r>
              <a:rPr lang="en-US" altLang="ja-JP" sz="2400" dirty="0">
                <a:solidFill>
                  <a:srgbClr val="000090"/>
                </a:solidFill>
              </a:rPr>
              <a: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a:t>
            </a:r>
            <a:r>
              <a:rPr lang="zh-CN" altLang="en-US" sz="2000" dirty="0">
                <a:ea typeface="宋体" panose="02010600030101010101" pitchFamily="2" charset="-122"/>
              </a:rPr>
              <a:t>网络</a:t>
            </a:r>
            <a:r>
              <a:rPr lang="en-US" altLang="zh-CN" sz="2000" dirty="0">
                <a:ea typeface="宋体" panose="02010600030101010101" pitchFamily="2" charset="-122"/>
              </a:rPr>
              <a:t>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a:t>
            </a:r>
            <a:r>
              <a:rPr lang="zh-CN" altLang="en-US" sz="2400" dirty="0">
                <a:solidFill>
                  <a:srgbClr val="000090"/>
                </a:solidFill>
              </a:rPr>
              <a:t>互联网</a:t>
            </a:r>
            <a:r>
              <a:rPr lang="en-US" altLang="ja-JP" sz="2400" dirty="0">
                <a:solidFill>
                  <a:srgbClr val="000090"/>
                </a:solidFill>
              </a:rPr>
              <a: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1972-1980: </a:t>
            </a:r>
            <a:r>
              <a:rPr lang="zh-CN" altLang="en-US" i="1" dirty="0">
                <a:solidFill>
                  <a:srgbClr val="CC0000"/>
                </a:solidFill>
                <a:latin typeface="Comic Sans MS" panose="030F0702030302020204" pitchFamily="66" charset="0"/>
              </a:rPr>
              <a:t>互联网</a:t>
            </a:r>
            <a:r>
              <a:rPr lang="en-US" altLang="zh-CN" i="1" dirty="0">
                <a:solidFill>
                  <a:srgbClr val="CC0000"/>
                </a:solidFill>
                <a:latin typeface="Comic Sans MS" panose="030F0702030302020204" pitchFamily="66" charset="0"/>
              </a:rPr>
              <a:t>working, new and proprietary nets</a:t>
            </a:r>
            <a:endParaRPr lang="en-US" altLang="zh-CN" sz="4000" u="sng" dirty="0">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000" dirty="0">
                <a:solidFill>
                  <a:srgbClr val="000099"/>
                </a:solidFill>
                <a:latin typeface="Gill Sans MT" panose="020B0502020104020203" pitchFamily="34" charset="0"/>
              </a:rPr>
              <a:t>互联网</a:t>
            </a:r>
            <a:r>
              <a:rPr lang="en-US" altLang="zh-CN" sz="4000" dirty="0">
                <a:solidFill>
                  <a:srgbClr val="000099"/>
                </a:solidFill>
                <a:latin typeface="Gill Sans MT" panose="020B0502020104020203" pitchFamily="34" charset="0"/>
              </a:rPr>
              <a:t> </a:t>
            </a:r>
            <a:r>
              <a:rPr lang="zh-CN" altLang="en-US" sz="4000" dirty="0">
                <a:solidFill>
                  <a:srgbClr val="000099"/>
                </a:solidFill>
                <a:latin typeface="Gill Sans MT" panose="020B0502020104020203" pitchFamily="34" charset="0"/>
              </a:rPr>
              <a:t>历史</a:t>
            </a:r>
            <a:endParaRPr lang="en-US" altLang="zh-CN" sz="4400" dirty="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smtp e-mail </a:t>
            </a:r>
            <a:r>
              <a:rPr lang="zh-CN" altLang="en-US" sz="2400" dirty="0"/>
              <a:t>协议</a:t>
            </a:r>
            <a:r>
              <a:rPr lang="en-US" altLang="zh-CN" sz="2400" dirty="0"/>
              <a:t>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a:t>
            </a:r>
            <a:r>
              <a:rPr lang="zh-CN" altLang="en-US" sz="2400" dirty="0"/>
              <a:t>协议</a:t>
            </a:r>
            <a:r>
              <a:rPr lang="en-US" altLang="zh-CN" sz="2400" dirty="0"/>
              <a:t>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a:t>
            </a:r>
            <a:r>
              <a:rPr lang="zh-CN" altLang="en-US" sz="2400" dirty="0">
                <a:ea typeface="ＭＳ Ｐゴシック" charset="0"/>
              </a:rPr>
              <a:t>网络</a:t>
            </a:r>
            <a:r>
              <a:rPr lang="en-US" sz="2400" dirty="0">
                <a:ea typeface="ＭＳ Ｐゴシック" charset="0"/>
              </a:rPr>
              <a:t>s: CSnet, BITnet, NSFnet, Minitel</a:t>
            </a:r>
          </a:p>
          <a:p>
            <a:pPr marL="287338" indent="-287338">
              <a:buFont typeface="Wingdings" charset="2"/>
              <a:buChar char="§"/>
              <a:defRPr/>
            </a:pPr>
            <a:r>
              <a:rPr lang="en-US" sz="2400" dirty="0">
                <a:ea typeface="ＭＳ Ｐゴシック" charset="0"/>
              </a:rPr>
              <a:t>100,000 </a:t>
            </a:r>
            <a:r>
              <a:rPr lang="zh-CN" altLang="en-US" sz="2400" dirty="0">
                <a:ea typeface="ＭＳ Ｐゴシック" charset="0"/>
              </a:rPr>
              <a:t>主机</a:t>
            </a:r>
            <a:r>
              <a:rPr lang="en-US" sz="2400" dirty="0">
                <a:ea typeface="ＭＳ Ｐゴシック" charset="0"/>
              </a:rPr>
              <a:t> connected to confederation of </a:t>
            </a:r>
            <a:r>
              <a:rPr lang="zh-CN" altLang="en-US" sz="2400" dirty="0">
                <a:ea typeface="ＭＳ Ｐゴシック" charset="0"/>
              </a:rPr>
              <a:t>网络</a:t>
            </a:r>
            <a:r>
              <a:rPr lang="en-US" sz="2400" dirty="0">
                <a:ea typeface="ＭＳ Ｐゴシック" charset="0"/>
              </a:rPr>
              <a:t>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1980-1990: new </a:t>
            </a:r>
            <a:r>
              <a:rPr lang="zh-CN" altLang="en-US" i="1" dirty="0">
                <a:solidFill>
                  <a:srgbClr val="CC0000"/>
                </a:solidFill>
                <a:latin typeface="Comic Sans MS" panose="030F0702030302020204" pitchFamily="66" charset="0"/>
              </a:rPr>
              <a:t>协议</a:t>
            </a:r>
            <a:r>
              <a:rPr lang="en-US" altLang="zh-CN" i="1" dirty="0">
                <a:solidFill>
                  <a:srgbClr val="CC0000"/>
                </a:solidFill>
                <a:latin typeface="Comic Sans MS" panose="030F0702030302020204" pitchFamily="66" charset="0"/>
              </a:rPr>
              <a:t>s, a proliferation of </a:t>
            </a:r>
            <a:r>
              <a:rPr lang="zh-CN" altLang="en-US" i="1" dirty="0">
                <a:solidFill>
                  <a:srgbClr val="CC0000"/>
                </a:solidFill>
                <a:latin typeface="Comic Sans MS" panose="030F0702030302020204" pitchFamily="66" charset="0"/>
              </a:rPr>
              <a:t>网络</a:t>
            </a:r>
            <a:r>
              <a:rPr lang="en-US" altLang="zh-CN" i="1" dirty="0">
                <a:solidFill>
                  <a:srgbClr val="CC0000"/>
                </a:solidFill>
                <a:latin typeface="Comic Sans MS" panose="030F0702030302020204" pitchFamily="66" charset="0"/>
              </a:rPr>
              <a:t>s</a:t>
            </a:r>
            <a:endParaRPr lang="en-US" altLang="zh-CN" sz="4000" u="sng" dirty="0">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000" dirty="0">
                <a:solidFill>
                  <a:srgbClr val="000099"/>
                </a:solidFill>
                <a:latin typeface="Gill Sans MT" panose="020B0502020104020203" pitchFamily="34" charset="0"/>
              </a:rPr>
              <a:t>互联网</a:t>
            </a:r>
            <a:r>
              <a:rPr lang="en-US" altLang="zh-CN" sz="4000" dirty="0">
                <a:solidFill>
                  <a:srgbClr val="000099"/>
                </a:solidFill>
                <a:latin typeface="Gill Sans MT" panose="020B0502020104020203" pitchFamily="34" charset="0"/>
              </a:rPr>
              <a:t> </a:t>
            </a:r>
            <a:r>
              <a:rPr lang="zh-CN" altLang="en-US" sz="4000" dirty="0">
                <a:solidFill>
                  <a:srgbClr val="000099"/>
                </a:solidFill>
                <a:latin typeface="Gill Sans MT" panose="020B0502020104020203" pitchFamily="34" charset="0"/>
              </a:rPr>
              <a:t>历史</a:t>
            </a:r>
            <a:endParaRPr lang="en-US" altLang="zh-CN" sz="4400" dirty="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zh-CN" altLang="en-US" dirty="0">
                <a:solidFill>
                  <a:srgbClr val="000099"/>
                </a:solidFill>
                <a:latin typeface="+mn-ea"/>
                <a:ea typeface="+mn-ea"/>
              </a:rPr>
              <a:t>第一章</a:t>
            </a:r>
            <a:r>
              <a:rPr lang="en-US" altLang="zh-CN" dirty="0">
                <a:solidFill>
                  <a:srgbClr val="000099"/>
                </a:solidFill>
                <a:latin typeface="+mn-ea"/>
                <a:ea typeface="+mn-ea"/>
              </a:rPr>
              <a:t>: </a:t>
            </a:r>
            <a:r>
              <a:rPr lang="zh-CN" altLang="en-US" dirty="0">
                <a:solidFill>
                  <a:srgbClr val="000099"/>
                </a:solidFill>
                <a:latin typeface="+mn-ea"/>
                <a:ea typeface="+mn-ea"/>
              </a:rPr>
              <a:t>提要</a:t>
            </a:r>
            <a:endParaRPr lang="en-US" altLang="zh-CN" dirty="0">
              <a:solidFill>
                <a:srgbClr val="000099"/>
              </a:solidFill>
              <a:latin typeface="+mn-ea"/>
              <a:ea typeface="+mn-ea"/>
            </a:endParaRP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latin typeface="+mn-ea"/>
                <a:ea typeface="+mn-ea"/>
              </a:rPr>
              <a:t>1.1 </a:t>
            </a:r>
            <a:r>
              <a:rPr kumimoji="0" lang="zh-CN" altLang="en-US" dirty="0">
                <a:solidFill>
                  <a:srgbClr val="FF0000"/>
                </a:solidFill>
                <a:latin typeface="+mn-ea"/>
                <a:ea typeface="+mn-ea"/>
              </a:rPr>
              <a:t>什么是互联网</a:t>
            </a:r>
            <a:r>
              <a:rPr kumimoji="0" lang="en-US" altLang="zh-CN" dirty="0">
                <a:solidFill>
                  <a:srgbClr val="FF0000"/>
                </a:solidFill>
                <a:latin typeface="+mn-ea"/>
                <a:ea typeface="+mn-ea"/>
              </a:rPr>
              <a:t>?</a:t>
            </a:r>
          </a:p>
          <a:p>
            <a:pPr lvl="1">
              <a:buFont typeface="Wingdings" panose="05000000000000000000" pitchFamily="2" charset="2"/>
              <a:buNone/>
            </a:pPr>
            <a:r>
              <a:rPr kumimoji="0" lang="en-US" altLang="zh-CN" dirty="0">
                <a:solidFill>
                  <a:srgbClr val="000099"/>
                </a:solidFill>
                <a:latin typeface="+mn-ea"/>
                <a:ea typeface="+mn-ea"/>
              </a:rPr>
              <a:t>1.2</a:t>
            </a:r>
            <a:r>
              <a:rPr kumimoji="0" lang="en-US" altLang="zh-CN" dirty="0">
                <a:latin typeface="+mn-ea"/>
                <a:ea typeface="+mn-ea"/>
              </a:rPr>
              <a:t> </a:t>
            </a:r>
            <a:r>
              <a:rPr kumimoji="0" lang="zh-CN" altLang="en-US" dirty="0">
                <a:solidFill>
                  <a:srgbClr val="000099"/>
                </a:solidFill>
                <a:latin typeface="+mn-ea"/>
                <a:ea typeface="+mn-ea"/>
              </a:rPr>
              <a:t>网络边缘</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端系统</a:t>
            </a:r>
            <a:r>
              <a:rPr kumimoji="0" lang="en-US" altLang="zh-CN" dirty="0">
                <a:solidFill>
                  <a:srgbClr val="000099"/>
                </a:solidFill>
                <a:latin typeface="+mn-ea"/>
                <a:ea typeface="+mn-ea"/>
              </a:rPr>
              <a:t>, </a:t>
            </a:r>
            <a:r>
              <a:rPr kumimoji="0" lang="zh-CN" altLang="en-US" dirty="0">
                <a:solidFill>
                  <a:srgbClr val="000099"/>
                </a:solidFill>
                <a:latin typeface="+mn-ea"/>
                <a:ea typeface="+mn-ea"/>
              </a:rPr>
              <a:t>接入网</a:t>
            </a:r>
            <a:r>
              <a:rPr kumimoji="0" lang="en-US" altLang="zh-CN" dirty="0">
                <a:solidFill>
                  <a:srgbClr val="000099"/>
                </a:solidFill>
                <a:latin typeface="+mn-ea"/>
                <a:ea typeface="+mn-ea"/>
              </a:rPr>
              <a:t>, </a:t>
            </a:r>
            <a:r>
              <a:rPr kumimoji="0" lang="zh-CN" altLang="en-US" dirty="0">
                <a:solidFill>
                  <a:srgbClr val="000099"/>
                </a:solidFill>
                <a:latin typeface="+mn-ea"/>
                <a:ea typeface="+mn-ea"/>
              </a:rPr>
              <a:t>链路</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1.3 </a:t>
            </a:r>
            <a:r>
              <a:rPr kumimoji="0" lang="zh-CN" altLang="en-US" dirty="0">
                <a:solidFill>
                  <a:srgbClr val="000099"/>
                </a:solidFill>
                <a:latin typeface="+mn-ea"/>
                <a:ea typeface="+mn-ea"/>
              </a:rPr>
              <a:t>网络核心</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电路交换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分组交换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网络结构</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1.4 </a:t>
            </a:r>
            <a:r>
              <a:rPr kumimoji="0" lang="zh-CN" altLang="en-US" dirty="0">
                <a:solidFill>
                  <a:srgbClr val="000099"/>
                </a:solidFill>
                <a:latin typeface="+mn-ea"/>
                <a:ea typeface="+mn-ea"/>
              </a:rPr>
              <a:t>分组交换网络的时延、丢包和吞吐量</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1.5 </a:t>
            </a:r>
            <a:r>
              <a:rPr kumimoji="0" lang="zh-CN" altLang="en-US" dirty="0">
                <a:solidFill>
                  <a:srgbClr val="000099"/>
                </a:solidFill>
                <a:latin typeface="+mn-ea"/>
                <a:ea typeface="+mn-ea"/>
              </a:rPr>
              <a:t>协议层次</a:t>
            </a:r>
            <a:r>
              <a:rPr kumimoji="0" lang="en-US" altLang="zh-CN" dirty="0">
                <a:solidFill>
                  <a:srgbClr val="000099"/>
                </a:solidFill>
                <a:latin typeface="+mn-ea"/>
                <a:ea typeface="+mn-ea"/>
              </a:rPr>
              <a:t>, </a:t>
            </a:r>
            <a:r>
              <a:rPr kumimoji="0" lang="zh-CN" altLang="en-US" dirty="0">
                <a:solidFill>
                  <a:srgbClr val="000099"/>
                </a:solidFill>
                <a:latin typeface="+mn-ea"/>
                <a:ea typeface="+mn-ea"/>
              </a:rPr>
              <a:t>服务模型</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1.6 </a:t>
            </a:r>
            <a:r>
              <a:rPr kumimoji="0" lang="zh-CN" altLang="en-US" dirty="0">
                <a:solidFill>
                  <a:srgbClr val="000099"/>
                </a:solidFill>
                <a:latin typeface="+mn-ea"/>
                <a:ea typeface="+mn-ea"/>
              </a:rPr>
              <a:t>网络攻击</a:t>
            </a:r>
            <a:r>
              <a:rPr kumimoji="0" lang="en-US" altLang="zh-CN" dirty="0">
                <a:solidFill>
                  <a:srgbClr val="000099"/>
                </a:solidFill>
                <a:latin typeface="+mn-ea"/>
                <a:ea typeface="+mn-ea"/>
              </a:rPr>
              <a:t>: </a:t>
            </a:r>
            <a:r>
              <a:rPr kumimoji="0" lang="zh-CN" altLang="en-US" dirty="0">
                <a:solidFill>
                  <a:srgbClr val="000099"/>
                </a:solidFill>
                <a:latin typeface="+mn-ea"/>
                <a:ea typeface="+mn-ea"/>
              </a:rPr>
              <a:t>安全</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1.7 </a:t>
            </a:r>
            <a:r>
              <a:rPr kumimoji="0" lang="zh-CN" altLang="en-US" dirty="0">
                <a:solidFill>
                  <a:srgbClr val="000099"/>
                </a:solidFill>
                <a:latin typeface="+mn-ea"/>
                <a:ea typeface="+mn-ea"/>
              </a:rPr>
              <a:t>历史</a:t>
            </a:r>
            <a:endParaRPr kumimoji="0" lang="en-US" altLang="zh-CN" dirty="0">
              <a:solidFill>
                <a:srgbClr val="000099"/>
              </a:solidFill>
              <a:latin typeface="+mn-ea"/>
              <a:ea typeface="+mn-ea"/>
            </a:endParaRPr>
          </a:p>
          <a:p>
            <a:endParaRPr lang="en-US" altLang="zh-CN" sz="2400" dirty="0">
              <a:latin typeface="+mn-ea"/>
              <a:ea typeface="+mn-ea"/>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zh-CN" altLang="en-US" sz="2400" dirty="0"/>
              <a:t>网络</a:t>
            </a:r>
            <a:r>
              <a:rPr lang="en-US" altLang="zh-CN" sz="2400" dirty="0"/>
              <a:t> </a:t>
            </a:r>
            <a:r>
              <a:rPr lang="zh-CN" altLang="en-US" sz="2400" dirty="0"/>
              <a:t>安全</a:t>
            </a:r>
            <a:r>
              <a:rPr lang="en-US" altLang="zh-CN" sz="2400" dirty="0"/>
              <a:t>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a:t>
            </a:r>
            <a:r>
              <a:rPr lang="zh-CN" altLang="en-US" sz="2400" dirty="0"/>
              <a:t>链路</a:t>
            </a:r>
            <a:r>
              <a:rPr lang="en-US" altLang="zh-CN" sz="2400" dirty="0"/>
              <a:t> running at Gbps</a:t>
            </a:r>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000" dirty="0">
                <a:solidFill>
                  <a:srgbClr val="000099"/>
                </a:solidFill>
                <a:latin typeface="Gill Sans MT" panose="020B0502020104020203" pitchFamily="34" charset="0"/>
              </a:rPr>
              <a:t>互联网</a:t>
            </a:r>
            <a:r>
              <a:rPr lang="en-US" altLang="zh-CN" sz="4000" dirty="0">
                <a:solidFill>
                  <a:srgbClr val="000099"/>
                </a:solidFill>
                <a:latin typeface="Gill Sans MT" panose="020B0502020104020203" pitchFamily="34" charset="0"/>
              </a:rPr>
              <a:t> </a:t>
            </a:r>
            <a:r>
              <a:rPr lang="zh-CN" altLang="en-US" sz="4000" dirty="0">
                <a:solidFill>
                  <a:srgbClr val="000099"/>
                </a:solidFill>
                <a:latin typeface="Gill Sans MT" panose="020B0502020104020203" pitchFamily="34" charset="0"/>
              </a:rPr>
              <a:t>历史</a:t>
            </a:r>
            <a:endParaRPr lang="en-US" altLang="zh-CN" sz="4400" dirty="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a:t>
            </a:r>
            <a:r>
              <a:rPr lang="zh-CN" altLang="en-US" sz="2400" dirty="0"/>
              <a:t>互联网</a:t>
            </a:r>
            <a:r>
              <a:rPr lang="en-US" altLang="zh-CN" sz="2400" dirty="0"/>
              <a: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t>
            </a:r>
            <a:r>
              <a:rPr lang="zh-CN" altLang="en-US" sz="2400" dirty="0"/>
              <a:t>接入</a:t>
            </a:r>
            <a:endParaRPr lang="en-US" altLang="zh-CN" sz="2400" dirty="0"/>
          </a:p>
          <a:p>
            <a:pPr eaLnBrk="1" hangingPunct="1"/>
            <a:r>
              <a:rPr lang="en-US" altLang="zh-CN" sz="2400" dirty="0"/>
              <a:t>increasing ubiquity of high-speed wireless </a:t>
            </a:r>
            <a:r>
              <a:rPr lang="zh-CN" altLang="en-US" sz="2400" dirty="0"/>
              <a:t>接入</a:t>
            </a:r>
            <a:endParaRPr lang="en-US" altLang="zh-CN" sz="2400" dirty="0"/>
          </a:p>
          <a:p>
            <a:pPr eaLnBrk="1" hangingPunct="1"/>
            <a:r>
              <a:rPr lang="en-US" altLang="zh-CN" sz="2400" dirty="0"/>
              <a:t>emergence of online social </a:t>
            </a:r>
            <a:r>
              <a:rPr lang="zh-CN" altLang="en-US" sz="2400" dirty="0"/>
              <a:t>网络</a:t>
            </a:r>
            <a:r>
              <a:rPr lang="en-US" altLang="zh-CN" sz="2400" dirty="0"/>
              <a:t>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a:t>
            </a:r>
            <a:r>
              <a:rPr lang="zh-CN" altLang="en-US" sz="2400" dirty="0"/>
              <a:t>网络</a:t>
            </a:r>
            <a:r>
              <a:rPr lang="en-US" altLang="zh-CN" sz="2400" dirty="0"/>
              <a:t>s</a:t>
            </a:r>
          </a:p>
          <a:p>
            <a:pPr marL="682625" lvl="1" indent="-225425"/>
            <a:r>
              <a:rPr lang="en-US" altLang="zh-CN" dirty="0">
                <a:ea typeface="MS PGothic" panose="020B0600070205080204" pitchFamily="34" charset="-128"/>
              </a:rPr>
              <a:t>bypass  </a:t>
            </a:r>
            <a:r>
              <a:rPr lang="zh-CN" altLang="en-US" dirty="0">
                <a:ea typeface="MS PGothic" panose="020B0600070205080204" pitchFamily="34" charset="-128"/>
              </a:rPr>
              <a:t>互联网</a:t>
            </a:r>
            <a:r>
              <a:rPr lang="en-US" altLang="zh-CN" dirty="0">
                <a:ea typeface="MS PGothic" panose="020B0600070205080204" pitchFamily="34" charset="-128"/>
              </a:rPr>
              <a:t>, providing </a:t>
            </a:r>
            <a:r>
              <a:rPr lang="en-US" altLang="ja-JP" dirty="0">
                <a:ea typeface="MS PGothic" panose="020B0600070205080204" pitchFamily="34" charset="-128"/>
              </a:rPr>
              <a:t>"instantaneous" </a:t>
            </a:r>
            <a:r>
              <a:rPr lang="zh-CN" altLang="en-US" dirty="0">
                <a:ea typeface="MS PGothic" panose="020B0600070205080204" pitchFamily="34" charset="-128"/>
              </a:rPr>
              <a:t>接入</a:t>
            </a:r>
            <a:r>
              <a:rPr lang="en-US" altLang="ja-JP" dirty="0">
                <a:ea typeface="MS PGothic" panose="020B0600070205080204" pitchFamily="34" charset="-128"/>
              </a:rPr>
              <a:t>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000" dirty="0">
                <a:solidFill>
                  <a:srgbClr val="000099"/>
                </a:solidFill>
                <a:latin typeface="Comic Sans MS" panose="030F0702030302020204" pitchFamily="66" charset="0"/>
              </a:rPr>
              <a:t>互联网</a:t>
            </a:r>
            <a:r>
              <a:rPr lang="en-US" altLang="zh-CN" sz="4000" dirty="0">
                <a:solidFill>
                  <a:srgbClr val="000099"/>
                </a:solidFill>
                <a:latin typeface="Comic Sans MS" panose="030F0702030302020204" pitchFamily="66" charset="0"/>
              </a:rPr>
              <a:t> </a:t>
            </a:r>
            <a:r>
              <a:rPr lang="zh-CN" altLang="en-US" sz="4000" dirty="0">
                <a:solidFill>
                  <a:srgbClr val="000099"/>
                </a:solidFill>
                <a:latin typeface="Comic Sans MS" panose="030F0702030302020204" pitchFamily="66" charset="0"/>
              </a:rPr>
              <a:t>历史</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zh-CN" altLang="en-US" sz="2400" dirty="0"/>
              <a:t>互联网</a:t>
            </a:r>
            <a:r>
              <a:rPr lang="en-US" altLang="zh-CN" sz="2400" dirty="0"/>
              <a:t> overview</a:t>
            </a:r>
          </a:p>
          <a:p>
            <a:pPr eaLnBrk="1" hangingPunct="1">
              <a:lnSpc>
                <a:spcPct val="80000"/>
              </a:lnSpc>
            </a:pPr>
            <a:r>
              <a:rPr lang="en-US" altLang="zh-CN" sz="2400" dirty="0"/>
              <a:t>what'</a:t>
            </a:r>
            <a:r>
              <a:rPr lang="en-US" altLang="ja-JP" sz="2400" dirty="0"/>
              <a:t>s a </a:t>
            </a:r>
            <a:r>
              <a:rPr lang="zh-CN" altLang="en-US" sz="2400" dirty="0"/>
              <a:t>协议</a:t>
            </a:r>
            <a:r>
              <a:rPr lang="en-US" altLang="ja-JP" sz="2400" dirty="0"/>
              <a:t>?</a:t>
            </a:r>
          </a:p>
          <a:p>
            <a:pPr eaLnBrk="1" hangingPunct="1">
              <a:lnSpc>
                <a:spcPct val="80000"/>
              </a:lnSpc>
            </a:pPr>
            <a:r>
              <a:rPr lang="zh-CN" altLang="en-US" sz="2400" dirty="0"/>
              <a:t>网络边缘</a:t>
            </a:r>
            <a:r>
              <a:rPr lang="en-US" altLang="zh-CN" sz="2400" dirty="0"/>
              <a:t>, core, </a:t>
            </a:r>
            <a:r>
              <a:rPr lang="zh-CN" altLang="en-US" sz="2400" dirty="0"/>
              <a:t>接入</a:t>
            </a:r>
            <a:r>
              <a:rPr lang="en-US" altLang="zh-CN" sz="2400" dirty="0"/>
              <a:t> </a:t>
            </a:r>
            <a:r>
              <a:rPr lang="zh-CN" altLang="en-US" sz="2400" dirty="0"/>
              <a:t>网络</a:t>
            </a:r>
            <a:endParaRPr lang="en-US" altLang="zh-CN" sz="2400" dirty="0"/>
          </a:p>
          <a:p>
            <a:pPr marL="682625" lvl="1" indent="-225425">
              <a:lnSpc>
                <a:spcPct val="80000"/>
              </a:lnSpc>
            </a:pPr>
            <a:r>
              <a:rPr lang="zh-CN" altLang="en-US" dirty="0">
                <a:ea typeface="宋体" panose="02010600030101010101" pitchFamily="2" charset="-122"/>
              </a:rPr>
              <a:t>分组交换</a:t>
            </a:r>
            <a:r>
              <a:rPr lang="en-US" altLang="zh-CN" dirty="0">
                <a:ea typeface="宋体" panose="02010600030101010101" pitchFamily="2" charset="-122"/>
              </a:rPr>
              <a:t> versus circuit-switching</a:t>
            </a:r>
          </a:p>
          <a:p>
            <a:pPr marL="682625" lvl="1" indent="-225425">
              <a:lnSpc>
                <a:spcPct val="80000"/>
              </a:lnSpc>
            </a:pPr>
            <a:r>
              <a:rPr lang="zh-CN" altLang="en-US" dirty="0">
                <a:ea typeface="宋体" panose="02010600030101010101" pitchFamily="2" charset="-122"/>
              </a:rPr>
              <a:t>互联网</a:t>
            </a:r>
            <a:r>
              <a:rPr lang="en-US" altLang="zh-CN" dirty="0">
                <a:ea typeface="宋体" panose="02010600030101010101" pitchFamily="2" charset="-122"/>
              </a:rPr>
              <a:t> structure</a:t>
            </a:r>
          </a:p>
          <a:p>
            <a:pPr eaLnBrk="1" hangingPunct="1">
              <a:lnSpc>
                <a:spcPct val="80000"/>
              </a:lnSpc>
            </a:pPr>
            <a:r>
              <a:rPr lang="en-US" altLang="zh-CN" sz="2400" dirty="0"/>
              <a:t>performance: </a:t>
            </a:r>
            <a:r>
              <a:rPr lang="zh-CN" altLang="en-US" sz="2400" dirty="0"/>
              <a:t>丢包</a:t>
            </a:r>
            <a:r>
              <a:rPr lang="en-US" altLang="zh-CN" sz="2400" dirty="0"/>
              <a:t>, </a:t>
            </a:r>
            <a:r>
              <a:rPr lang="zh-CN" altLang="en-US" sz="2400" dirty="0"/>
              <a:t>时延</a:t>
            </a:r>
            <a:r>
              <a:rPr lang="en-US" altLang="zh-CN" sz="2400" dirty="0"/>
              <a:t>, </a:t>
            </a:r>
            <a:r>
              <a:rPr lang="zh-CN" altLang="en-US" sz="2400" dirty="0"/>
              <a:t>吞吐量</a:t>
            </a:r>
            <a:endParaRPr lang="en-US" altLang="zh-CN" sz="2400" dirty="0"/>
          </a:p>
          <a:p>
            <a:pPr eaLnBrk="1" hangingPunct="1">
              <a:lnSpc>
                <a:spcPct val="80000"/>
              </a:lnSpc>
            </a:pPr>
            <a:r>
              <a:rPr lang="en-US" altLang="zh-CN" sz="2400" dirty="0"/>
              <a:t>layering, </a:t>
            </a:r>
            <a:r>
              <a:rPr lang="zh-CN" altLang="en-US" sz="2400" dirty="0"/>
              <a:t>服务模型</a:t>
            </a:r>
            <a:endParaRPr lang="en-US" altLang="zh-CN" sz="2400" dirty="0"/>
          </a:p>
          <a:p>
            <a:pPr eaLnBrk="1" hangingPunct="1">
              <a:lnSpc>
                <a:spcPct val="80000"/>
              </a:lnSpc>
            </a:pPr>
            <a:r>
              <a:rPr lang="zh-CN" altLang="en-US" sz="2400" dirty="0"/>
              <a:t>安全</a:t>
            </a:r>
            <a:endParaRPr lang="en-US" altLang="zh-CN" sz="2400" dirty="0"/>
          </a:p>
          <a:p>
            <a:pPr eaLnBrk="1" hangingPunct="1">
              <a:lnSpc>
                <a:spcPct val="80000"/>
              </a:lnSpc>
            </a:pPr>
            <a:r>
              <a:rPr lang="zh-CN" altLang="en-US" sz="2400" dirty="0"/>
              <a:t>历史</a:t>
            </a:r>
            <a:endParaRPr lang="en-US" altLang="zh-CN" sz="2400" dirty="0"/>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a:t>
            </a:r>
            <a:r>
              <a:rPr lang="zh-CN" altLang="en-US" sz="2400" dirty="0"/>
              <a:t>网络</a:t>
            </a:r>
            <a:r>
              <a:rPr lang="en-US" altLang="ja-JP" sz="2400" dirty="0" err="1"/>
              <a:t>ing</a:t>
            </a:r>
            <a:endParaRPr lang="en-US" altLang="ja-JP" sz="2400" dirty="0"/>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zh-CN" altLang="en-US" sz="4400" dirty="0">
                <a:solidFill>
                  <a:srgbClr val="000099"/>
                </a:solidFill>
                <a:latin typeface="Gill Sans MT" panose="020B0502020104020203" pitchFamily="34" charset="0"/>
              </a:rPr>
              <a:t>第一章</a:t>
            </a:r>
            <a:br>
              <a:rPr lang="en-US" altLang="zh-CN" sz="4800" dirty="0">
                <a:solidFill>
                  <a:srgbClr val="000099"/>
                </a:solidFill>
                <a:latin typeface="Gill Sans MT" panose="020B0502020104020203" pitchFamily="34" charset="0"/>
              </a:rPr>
            </a:br>
            <a:r>
              <a:rPr lang="en-US" altLang="zh-CN" sz="4400" dirty="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dirty="0">
                    <a:solidFill>
                      <a:srgbClr val="0000FF"/>
                    </a:solidFill>
                    <a:latin typeface="Comic Sans MS" panose="030F0702030302020204" pitchFamily="66" charset="0"/>
                  </a:rPr>
                  <a:t>Transport</a:t>
                </a:r>
                <a:r>
                  <a:rPr lang="en-US" altLang="zh-CN" sz="1400" dirty="0">
                    <a:solidFill>
                      <a:srgbClr val="0000FF"/>
                    </a:solidFill>
                    <a:latin typeface="Comic Sans MS" panose="030F0702030302020204" pitchFamily="66" charset="0"/>
                  </a:rPr>
                  <a:t> (TCP/UDP)</a:t>
                </a:r>
              </a:p>
              <a:p>
                <a:pPr algn="ctr">
                  <a:lnSpc>
                    <a:spcPts val="2200"/>
                  </a:lnSpc>
                </a:pPr>
                <a:r>
                  <a:rPr lang="zh-CN" altLang="en-US" sz="1600" dirty="0">
                    <a:solidFill>
                      <a:srgbClr val="0000FF"/>
                    </a:solidFill>
                    <a:latin typeface="Comic Sans MS" panose="030F0702030302020204" pitchFamily="66" charset="0"/>
                  </a:rPr>
                  <a:t>网络</a:t>
                </a:r>
                <a:r>
                  <a:rPr lang="en-US" altLang="zh-CN" sz="1400" dirty="0">
                    <a:solidFill>
                      <a:srgbClr val="0000FF"/>
                    </a:solidFill>
                    <a:latin typeface="Comic Sans MS" panose="030F0702030302020204" pitchFamily="66" charset="0"/>
                  </a:rPr>
                  <a:t> (IP)</a:t>
                </a:r>
              </a:p>
              <a:p>
                <a:pPr algn="ctr">
                  <a:lnSpc>
                    <a:spcPts val="2200"/>
                  </a:lnSpc>
                </a:pPr>
                <a:r>
                  <a:rPr lang="en-US" altLang="zh-CN" sz="1600" dirty="0">
                    <a:solidFill>
                      <a:srgbClr val="0000FF"/>
                    </a:solidFill>
                    <a:latin typeface="Comic Sans MS" panose="030F0702030302020204" pitchFamily="66" charset="0"/>
                  </a:rPr>
                  <a:t>Link</a:t>
                </a:r>
                <a:r>
                  <a:rPr lang="en-US" altLang="zh-CN" sz="1400" dirty="0">
                    <a:solidFill>
                      <a:srgbClr val="0000FF"/>
                    </a:solidFill>
                    <a:latin typeface="Comic Sans MS" panose="030F0702030302020204" pitchFamily="66" charset="0"/>
                  </a:rPr>
                  <a:t> (Ethernet)</a:t>
                </a:r>
              </a:p>
              <a:p>
                <a:pPr algn="ctr">
                  <a:lnSpc>
                    <a:spcPts val="2200"/>
                  </a:lnSpc>
                </a:pPr>
                <a:r>
                  <a:rPr lang="en-US" altLang="zh-CN" sz="1600" dirty="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zh-CN" altLang="en-US" sz="3600" dirty="0"/>
              <a:t>什么是互联网</a:t>
            </a:r>
            <a:r>
              <a:rPr lang="en-US" altLang="ja-JP" sz="3600" dirty="0"/>
              <a:t>: </a:t>
            </a:r>
            <a:r>
              <a:rPr lang="zh-CN" altLang="en-US" sz="3600" dirty="0"/>
              <a:t>细节探究</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lnSpcReduction="10000"/>
          </a:bodyPr>
          <a:lstStyle/>
          <a:p>
            <a:pPr>
              <a:spcBef>
                <a:spcPct val="15000"/>
              </a:spcBef>
              <a:buFont typeface="Wingdings" panose="05000000000000000000" pitchFamily="2" charset="2"/>
              <a:buChar char="v"/>
            </a:pPr>
            <a:r>
              <a:rPr lang="zh-CN" altLang="en-US" sz="2400" dirty="0">
                <a:latin typeface="+mn-ea"/>
                <a:ea typeface="+mn-ea"/>
              </a:rPr>
              <a:t>连接的亿万计算装置</a:t>
            </a:r>
            <a:r>
              <a:rPr lang="en-US" altLang="zh-CN" sz="2400" dirty="0">
                <a:latin typeface="+mn-ea"/>
                <a:ea typeface="+mn-ea"/>
              </a:rPr>
              <a:t>: </a:t>
            </a:r>
          </a:p>
          <a:p>
            <a:pPr marL="631825" lvl="1" indent="-231775">
              <a:spcBef>
                <a:spcPct val="15000"/>
              </a:spcBef>
            </a:pPr>
            <a:r>
              <a:rPr lang="zh-CN" altLang="en-US" i="1" dirty="0">
                <a:solidFill>
                  <a:srgbClr val="CC0000"/>
                </a:solidFill>
                <a:latin typeface="+mn-ea"/>
                <a:ea typeface="+mn-ea"/>
              </a:rPr>
              <a:t>主机</a:t>
            </a:r>
            <a:r>
              <a:rPr lang="en-US" altLang="zh-CN" i="1" dirty="0">
                <a:solidFill>
                  <a:srgbClr val="CC0000"/>
                </a:solidFill>
                <a:latin typeface="+mn-ea"/>
                <a:ea typeface="+mn-ea"/>
              </a:rPr>
              <a:t> </a:t>
            </a:r>
            <a:r>
              <a:rPr lang="en-US" altLang="zh-CN" i="1" dirty="0">
                <a:latin typeface="+mn-ea"/>
                <a:ea typeface="+mn-ea"/>
              </a:rPr>
              <a:t>=</a:t>
            </a:r>
            <a:r>
              <a:rPr lang="en-US" altLang="zh-CN" i="1" dirty="0">
                <a:solidFill>
                  <a:srgbClr val="CC0000"/>
                </a:solidFill>
                <a:latin typeface="+mn-ea"/>
                <a:ea typeface="+mn-ea"/>
              </a:rPr>
              <a:t> </a:t>
            </a:r>
            <a:r>
              <a:rPr lang="zh-CN" altLang="en-US" i="1" dirty="0">
                <a:solidFill>
                  <a:srgbClr val="CC0000"/>
                </a:solidFill>
                <a:latin typeface="+mn-ea"/>
                <a:ea typeface="+mn-ea"/>
              </a:rPr>
              <a:t>端系统</a:t>
            </a:r>
            <a:r>
              <a:rPr lang="en-US" altLang="zh-CN" i="1" dirty="0">
                <a:solidFill>
                  <a:srgbClr val="FF0000"/>
                </a:solidFill>
                <a:latin typeface="+mn-ea"/>
                <a:ea typeface="+mn-ea"/>
              </a:rPr>
              <a:t> </a:t>
            </a:r>
          </a:p>
          <a:p>
            <a:pPr marL="631825" lvl="1" indent="-231775"/>
            <a:r>
              <a:rPr lang="zh-CN" altLang="en-US" dirty="0">
                <a:latin typeface="+mn-ea"/>
                <a:ea typeface="+mn-ea"/>
              </a:rPr>
              <a:t>运行着</a:t>
            </a:r>
            <a:r>
              <a:rPr lang="en-US" altLang="zh-CN" dirty="0">
                <a:latin typeface="+mn-ea"/>
                <a:ea typeface="+mn-ea"/>
              </a:rPr>
              <a:t> </a:t>
            </a:r>
            <a:r>
              <a:rPr lang="zh-CN" altLang="en-US" i="1" dirty="0">
                <a:solidFill>
                  <a:srgbClr val="CC0000"/>
                </a:solidFill>
                <a:latin typeface="+mn-ea"/>
                <a:ea typeface="+mn-ea"/>
              </a:rPr>
              <a:t>网络</a:t>
            </a:r>
            <a:r>
              <a:rPr lang="en-US" altLang="zh-CN" i="1" dirty="0">
                <a:solidFill>
                  <a:srgbClr val="CC0000"/>
                </a:solidFill>
                <a:latin typeface="+mn-ea"/>
                <a:ea typeface="+mn-ea"/>
              </a:rPr>
              <a:t> app</a:t>
            </a:r>
            <a:endParaRPr lang="en-US" altLang="zh-CN" dirty="0">
              <a:solidFill>
                <a:srgbClr val="CC0000"/>
              </a:solidFill>
              <a:latin typeface="+mn-ea"/>
              <a:ea typeface="+mn-ea"/>
            </a:endParaRPr>
          </a:p>
        </p:txBody>
      </p:sp>
      <p:sp>
        <p:nvSpPr>
          <p:cNvPr id="4766" name="Rectangle 670"/>
          <p:cNvSpPr>
            <a:spLocks noChangeArrowheads="1"/>
          </p:cNvSpPr>
          <p:nvPr/>
        </p:nvSpPr>
        <p:spPr bwMode="auto">
          <a:xfrm>
            <a:off x="3353407" y="3149822"/>
            <a:ext cx="3467234"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000" i="1" dirty="0">
                <a:solidFill>
                  <a:srgbClr val="CC0000"/>
                </a:solidFill>
                <a:latin typeface="+mn-ea"/>
                <a:ea typeface="+mn-ea"/>
              </a:rPr>
              <a:t>传输链路</a:t>
            </a:r>
            <a:endParaRPr lang="en-US" altLang="zh-CN" sz="2000" dirty="0">
              <a:solidFill>
                <a:srgbClr val="CC0000"/>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光纤</a:t>
            </a:r>
            <a:r>
              <a:rPr lang="en-US" altLang="zh-CN" sz="2000" dirty="0">
                <a:solidFill>
                  <a:srgbClr val="0000FF"/>
                </a:solidFill>
                <a:latin typeface="+mn-ea"/>
                <a:ea typeface="+mn-ea"/>
              </a:rPr>
              <a:t>, </a:t>
            </a:r>
            <a:r>
              <a:rPr lang="zh-CN" altLang="en-US" sz="2000" dirty="0">
                <a:solidFill>
                  <a:srgbClr val="0000FF"/>
                </a:solidFill>
                <a:latin typeface="+mn-ea"/>
                <a:ea typeface="+mn-ea"/>
              </a:rPr>
              <a:t>铜线</a:t>
            </a:r>
            <a:r>
              <a:rPr lang="en-US" altLang="zh-CN" sz="2000" dirty="0">
                <a:solidFill>
                  <a:srgbClr val="0000FF"/>
                </a:solidFill>
                <a:latin typeface="+mn-ea"/>
                <a:ea typeface="+mn-ea"/>
              </a:rPr>
              <a:t>, </a:t>
            </a:r>
            <a:r>
              <a:rPr lang="zh-CN" altLang="en-US" sz="2000" dirty="0">
                <a:solidFill>
                  <a:srgbClr val="0000FF"/>
                </a:solidFill>
                <a:latin typeface="+mn-ea"/>
                <a:ea typeface="+mn-ea"/>
              </a:rPr>
              <a:t>无线电</a:t>
            </a:r>
            <a:r>
              <a:rPr lang="en-US" altLang="zh-CN" sz="2000" dirty="0">
                <a:solidFill>
                  <a:srgbClr val="0000FF"/>
                </a:solidFill>
                <a:latin typeface="+mn-ea"/>
                <a:ea typeface="+mn-ea"/>
              </a:rPr>
              <a:t>, </a:t>
            </a:r>
            <a:r>
              <a:rPr lang="zh-CN" altLang="en-US" sz="2000" dirty="0">
                <a:solidFill>
                  <a:srgbClr val="0000FF"/>
                </a:solidFill>
                <a:latin typeface="+mn-ea"/>
                <a:ea typeface="+mn-ea"/>
              </a:rPr>
              <a:t>卫星</a:t>
            </a:r>
            <a:endParaRPr lang="en-US" altLang="zh-CN" sz="2000" dirty="0">
              <a:solidFill>
                <a:srgbClr val="0000FF"/>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传输速率</a:t>
            </a:r>
            <a:r>
              <a:rPr lang="en-US" altLang="zh-CN" sz="2000" dirty="0">
                <a:solidFill>
                  <a:srgbClr val="0000FF"/>
                </a:solidFill>
                <a:latin typeface="+mn-ea"/>
                <a:ea typeface="+mn-ea"/>
              </a:rPr>
              <a:t>: </a:t>
            </a:r>
            <a:r>
              <a:rPr lang="zh-CN" altLang="en-US" sz="2000" i="1" dirty="0">
                <a:solidFill>
                  <a:srgbClr val="CC0000"/>
                </a:solidFill>
                <a:latin typeface="+mn-ea"/>
                <a:ea typeface="+mn-ea"/>
              </a:rPr>
              <a:t>带宽</a:t>
            </a:r>
            <a:endParaRPr lang="en-US" altLang="zh-CN" sz="2000" dirty="0">
              <a:solidFill>
                <a:srgbClr val="CC0000"/>
              </a:solidFill>
              <a:latin typeface="+mn-ea"/>
              <a:ea typeface="+mn-ea"/>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zh-CN" altLang="en-US" sz="2000" i="1" dirty="0">
                <a:solidFill>
                  <a:srgbClr val="CC0000"/>
                </a:solidFill>
                <a:latin typeface="+mn-ea"/>
                <a:cs typeface="ＭＳ Ｐゴシック" charset="0"/>
              </a:rPr>
              <a:t>分组交换</a:t>
            </a:r>
            <a:r>
              <a:rPr lang="en-US" sz="2000" i="1" dirty="0">
                <a:solidFill>
                  <a:srgbClr val="CC0000"/>
                </a:solidFill>
                <a:latin typeface="+mn-ea"/>
                <a:cs typeface="ＭＳ Ｐゴシック" charset="0"/>
              </a:rPr>
              <a:t>:</a:t>
            </a:r>
            <a:r>
              <a:rPr lang="en-US" sz="2000" dirty="0">
                <a:latin typeface="+mn-ea"/>
                <a:cs typeface="ＭＳ Ｐゴシック" charset="0"/>
              </a:rPr>
              <a:t> </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转发分组</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数据块</a:t>
            </a:r>
            <a:r>
              <a:rPr lang="en-US" sz="2000" dirty="0">
                <a:solidFill>
                  <a:srgbClr val="0000FF"/>
                </a:solidFill>
                <a:latin typeface="+mn-ea"/>
                <a:cs typeface="ＭＳ Ｐゴシック" charset="0"/>
              </a:rPr>
              <a:t>)</a:t>
            </a:r>
          </a:p>
          <a:p>
            <a:pPr marL="681037" lvl="1" indent="-285750">
              <a:lnSpc>
                <a:spcPct val="85000"/>
              </a:lnSpc>
              <a:spcBef>
                <a:spcPct val="20000"/>
              </a:spcBef>
              <a:buClr>
                <a:srgbClr val="000099"/>
              </a:buClr>
              <a:buSzPct val="100000"/>
              <a:buFont typeface="Gill Sans MT" panose="020B0502020104020203" pitchFamily="34" charset="0"/>
              <a:buChar char="­"/>
              <a:defRPr/>
            </a:pPr>
            <a:r>
              <a:rPr lang="zh-CN" altLang="en-US" sz="2000" i="1" dirty="0">
                <a:solidFill>
                  <a:srgbClr val="C00000"/>
                </a:solidFill>
                <a:latin typeface="+mn-ea"/>
                <a:cs typeface="ＭＳ Ｐゴシック" charset="0"/>
              </a:rPr>
              <a:t>路由器</a:t>
            </a:r>
            <a:r>
              <a:rPr lang="en-US" sz="2000" dirty="0">
                <a:latin typeface="+mn-ea"/>
                <a:cs typeface="ＭＳ Ｐゴシック" charset="0"/>
              </a:rPr>
              <a:t> </a:t>
            </a:r>
            <a:r>
              <a:rPr lang="zh-CN" altLang="en-US" sz="2000" dirty="0">
                <a:solidFill>
                  <a:srgbClr val="0000FF"/>
                </a:solidFill>
                <a:latin typeface="+mn-ea"/>
                <a:cs typeface="ＭＳ Ｐゴシック" charset="0"/>
              </a:rPr>
              <a:t>与</a:t>
            </a:r>
            <a:r>
              <a:rPr lang="en-US" sz="2000" dirty="0">
                <a:latin typeface="+mn-ea"/>
                <a:cs typeface="ＭＳ Ｐゴシック" charset="0"/>
              </a:rPr>
              <a:t> </a:t>
            </a:r>
            <a:r>
              <a:rPr lang="zh-CN" altLang="en-US" sz="2000" i="1" dirty="0">
                <a:solidFill>
                  <a:srgbClr val="C00000"/>
                </a:solidFill>
                <a:latin typeface="+mn-ea"/>
                <a:cs typeface="ＭＳ Ｐゴシック" charset="0"/>
              </a:rPr>
              <a:t>交换机</a:t>
            </a:r>
            <a:endParaRPr lang="en-US" sz="2000" i="1" dirty="0">
              <a:solidFill>
                <a:srgbClr val="C00000"/>
              </a:solidFill>
              <a:latin typeface="+mn-ea"/>
              <a:cs typeface="ＭＳ Ｐゴシック" charset="0"/>
            </a:endParaRPr>
          </a:p>
          <a:p>
            <a:pPr marL="231775" indent="-231775">
              <a:lnSpc>
                <a:spcPct val="85000"/>
              </a:lnSpc>
              <a:spcBef>
                <a:spcPct val="20000"/>
              </a:spcBef>
              <a:buClr>
                <a:srgbClr val="000099"/>
              </a:buClr>
              <a:buSzPct val="75000"/>
              <a:defRPr/>
            </a:pPr>
            <a:endParaRPr lang="en-US" sz="2000" dirty="0">
              <a:latin typeface="+mn-ea"/>
              <a:cs typeface="ＭＳ Ｐゴシック" charset="0"/>
            </a:endParaRPr>
          </a:p>
        </p:txBody>
      </p:sp>
      <p:grpSp>
        <p:nvGrpSpPr>
          <p:cNvPr id="2" name="Group 842"/>
          <p:cNvGrpSpPr>
            <a:grpSpLocks/>
          </p:cNvGrpSpPr>
          <p:nvPr/>
        </p:nvGrpSpPr>
        <p:grpSpPr bwMode="auto">
          <a:xfrm>
            <a:off x="1862138" y="3454402"/>
            <a:ext cx="1682748" cy="903288"/>
            <a:chOff x="98" y="2320"/>
            <a:chExt cx="1060" cy="569"/>
          </a:xfrm>
        </p:grpSpPr>
        <p:sp>
          <p:nvSpPr>
            <p:cNvPr id="22205" name="Text Box 666"/>
            <p:cNvSpPr txBox="1">
              <a:spLocks noChangeArrowheads="1"/>
            </p:cNvSpPr>
            <p:nvPr/>
          </p:nvSpPr>
          <p:spPr bwMode="auto">
            <a:xfrm>
              <a:off x="564" y="2728"/>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有线连接</a:t>
              </a:r>
              <a:endParaRPr lang="en-US" altLang="zh-CN" sz="1400" dirty="0">
                <a:solidFill>
                  <a:srgbClr val="000099"/>
                </a:solidFill>
                <a:latin typeface="+mn-ea"/>
                <a:ea typeface="+mn-ea"/>
              </a:endParaRPr>
            </a:p>
          </p:txBody>
        </p:sp>
        <p:sp>
          <p:nvSpPr>
            <p:cNvPr id="22206" name="Text Box 669"/>
            <p:cNvSpPr txBox="1">
              <a:spLocks noChangeArrowheads="1"/>
            </p:cNvSpPr>
            <p:nvPr/>
          </p:nvSpPr>
          <p:spPr bwMode="auto">
            <a:xfrm>
              <a:off x="569" y="2465"/>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a:t>
              </a:r>
              <a:endParaRPr lang="en-US" altLang="zh-CN" sz="1400" dirty="0">
                <a:solidFill>
                  <a:srgbClr val="000099"/>
                </a:solidFill>
                <a:latin typeface="+mn-ea"/>
                <a:ea typeface="+mn-ea"/>
              </a:endParaRP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 name="Group 852"/>
          <p:cNvGrpSpPr>
            <a:grpSpLocks/>
          </p:cNvGrpSpPr>
          <p:nvPr/>
        </p:nvGrpSpPr>
        <p:grpSpPr bwMode="auto">
          <a:xfrm>
            <a:off x="2157413" y="5253039"/>
            <a:ext cx="723900" cy="481012"/>
            <a:chOff x="293" y="3440"/>
            <a:chExt cx="456" cy="303"/>
          </a:xfrm>
        </p:grpSpPr>
        <p:sp>
          <p:nvSpPr>
            <p:cNvPr id="22195" name="Text Box 662"/>
            <p:cNvSpPr txBox="1">
              <a:spLocks noChangeArrowheads="1"/>
            </p:cNvSpPr>
            <p:nvPr/>
          </p:nvSpPr>
          <p:spPr bwMode="auto">
            <a:xfrm>
              <a:off x="293" y="3549"/>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路由器</a:t>
              </a:r>
              <a:endParaRPr lang="en-US" altLang="zh-CN" sz="1400" dirty="0">
                <a:solidFill>
                  <a:srgbClr val="000099"/>
                </a:solidFill>
                <a:latin typeface="+mn-ea"/>
                <a:ea typeface="+mn-ea"/>
              </a:endParaRP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423" y="908720"/>
            <a:ext cx="5594633" cy="96068"/>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31939" cy="1622425"/>
            <a:chOff x="210" y="833"/>
            <a:chExt cx="965" cy="1022"/>
          </a:xfrm>
        </p:grpSpPr>
        <p:sp>
          <p:nvSpPr>
            <p:cNvPr id="22128" name="Text Box 667"/>
            <p:cNvSpPr txBox="1">
              <a:spLocks noChangeArrowheads="1"/>
            </p:cNvSpPr>
            <p:nvPr/>
          </p:nvSpPr>
          <p:spPr bwMode="auto">
            <a:xfrm>
              <a:off x="479" y="1667"/>
              <a:ext cx="56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智能手机</a:t>
              </a:r>
              <a:endParaRPr lang="en-US" altLang="zh-CN" sz="1400" dirty="0">
                <a:solidFill>
                  <a:srgbClr val="000099"/>
                </a:solidFill>
                <a:latin typeface="+mn-ea"/>
                <a:ea typeface="+mn-ea"/>
              </a:endParaRPr>
            </a:p>
          </p:txBody>
        </p:sp>
        <p:sp>
          <p:nvSpPr>
            <p:cNvPr id="22129" name="Text Box 663"/>
            <p:cNvSpPr txBox="1">
              <a:spLocks noChangeArrowheads="1"/>
            </p:cNvSpPr>
            <p:nvPr/>
          </p:nvSpPr>
          <p:spPr bwMode="auto">
            <a:xfrm>
              <a:off x="487" y="872"/>
              <a:ext cx="2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mn-ea"/>
                  <a:ea typeface="+mn-ea"/>
                </a:rPr>
                <a:t>PC</a:t>
              </a:r>
            </a:p>
          </p:txBody>
        </p:sp>
        <p:sp>
          <p:nvSpPr>
            <p:cNvPr id="22130" name="Text Box 664"/>
            <p:cNvSpPr txBox="1">
              <a:spLocks noChangeArrowheads="1"/>
            </p:cNvSpPr>
            <p:nvPr/>
          </p:nvSpPr>
          <p:spPr bwMode="auto">
            <a:xfrm>
              <a:off x="488" y="1096"/>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服务器</a:t>
              </a:r>
              <a:endParaRPr lang="en-US" altLang="zh-CN" sz="1400" dirty="0">
                <a:solidFill>
                  <a:srgbClr val="000099"/>
                </a:solidFill>
                <a:latin typeface="+mn-ea"/>
                <a:ea typeface="+mn-ea"/>
              </a:endParaRPr>
            </a:p>
          </p:txBody>
        </p:sp>
        <p:sp>
          <p:nvSpPr>
            <p:cNvPr id="22131" name="Text Box 665"/>
            <p:cNvSpPr txBox="1">
              <a:spLocks noChangeArrowheads="1"/>
            </p:cNvSpPr>
            <p:nvPr/>
          </p:nvSpPr>
          <p:spPr bwMode="auto">
            <a:xfrm>
              <a:off x="493" y="1390"/>
              <a:ext cx="68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无线连接的</a:t>
              </a:r>
              <a:endParaRPr lang="en-US" altLang="zh-CN" sz="1400" dirty="0">
                <a:solidFill>
                  <a:srgbClr val="000099"/>
                </a:solidFill>
                <a:latin typeface="+mn-ea"/>
                <a:ea typeface="+mn-ea"/>
              </a:endParaRPr>
            </a:p>
            <a:p>
              <a:pPr>
                <a:lnSpc>
                  <a:spcPct val="75000"/>
                </a:lnSpc>
              </a:pPr>
              <a:r>
                <a:rPr lang="zh-CN" altLang="en-US" sz="1400" dirty="0">
                  <a:solidFill>
                    <a:srgbClr val="000099"/>
                  </a:solidFill>
                  <a:latin typeface="+mn-ea"/>
                  <a:ea typeface="+mn-ea"/>
                </a:rPr>
                <a:t>笔记本电脑</a:t>
              </a:r>
              <a:endParaRPr lang="en-US" altLang="zh-CN" sz="1400" dirty="0">
                <a:solidFill>
                  <a:srgbClr val="000099"/>
                </a:solidFill>
                <a:latin typeface="+mn-ea"/>
                <a:ea typeface="+mn-ea"/>
              </a:endParaRP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grpSp>
        <p:nvGrpSpPr>
          <p:cNvPr id="21515" name="Group 2"/>
          <p:cNvGrpSpPr>
            <a:grpSpLocks/>
          </p:cNvGrpSpPr>
          <p:nvPr/>
        </p:nvGrpSpPr>
        <p:grpSpPr bwMode="auto">
          <a:xfrm>
            <a:off x="6726239" y="1384300"/>
            <a:ext cx="3551237" cy="4612368"/>
            <a:chOff x="5202238" y="1384300"/>
            <a:chExt cx="3551237" cy="4612368"/>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71" name="Text Box 580"/>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21672" name="Text Box 580"/>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21673" name="Text Box 580"/>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21674" name="Text Box 580"/>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21675" name="Text Box 580"/>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6777</TotalTime>
  <Words>6717</Words>
  <Application>Microsoft Office PowerPoint</Application>
  <PresentationFormat>宽屏</PresentationFormat>
  <Paragraphs>1642</Paragraphs>
  <Slides>85</Slides>
  <Notes>73</Notes>
  <HiddenSlides>0</HiddenSlides>
  <MMClips>1</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5" baseType="lpstr">
      <vt:lpstr>MS PGothic</vt:lpstr>
      <vt:lpstr>MS PGothic</vt:lpstr>
      <vt:lpstr>ZapfDingbats</vt:lpstr>
      <vt:lpstr>等线</vt:lpstr>
      <vt:lpstr>隶书</vt:lpstr>
      <vt:lpstr>宋体</vt:lpstr>
      <vt:lpstr>微软雅黑</vt:lpstr>
      <vt:lpstr>Arial</vt:lpstr>
      <vt:lpstr>Arial Black</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网络与分布式计算</vt:lpstr>
      <vt:lpstr>教材及参考</vt:lpstr>
      <vt:lpstr>课程要求</vt:lpstr>
      <vt:lpstr>课程成绩评定方式</vt:lpstr>
      <vt:lpstr>现在正式开始教学 ...</vt:lpstr>
      <vt:lpstr>第一章 导论</vt:lpstr>
      <vt:lpstr>第一章: 提要</vt:lpstr>
      <vt:lpstr>什么是互联网: 细节探究</vt:lpstr>
      <vt:lpstr>趣味互联网装设备</vt:lpstr>
      <vt:lpstr>PowerPoint 演示文稿</vt:lpstr>
      <vt:lpstr>什么是互联网: 服务的视角</vt:lpstr>
      <vt:lpstr>什么是协议?</vt:lpstr>
      <vt:lpstr>PowerPoint 演示文稿</vt:lpstr>
      <vt:lpstr>第一章: 目录</vt:lpstr>
      <vt:lpstr>近距离观察网络结构:</vt:lpstr>
      <vt:lpstr>接入网与物理媒介</vt:lpstr>
      <vt:lpstr>接入网: DSL (digital subscriber line )</vt:lpstr>
      <vt:lpstr>PowerPoint 演示文稿</vt:lpstr>
      <vt:lpstr>PowerPoint 演示文稿</vt:lpstr>
      <vt:lpstr>PowerPoint 演示文稿</vt:lpstr>
      <vt:lpstr>企业接入网 (以太网)</vt:lpstr>
      <vt:lpstr>无线接入网</vt:lpstr>
      <vt:lpstr>主机: 发送数据分组</vt:lpstr>
      <vt:lpstr>物理媒介</vt:lpstr>
      <vt:lpstr>物理媒介: 同轴电缆, 光纤</vt:lpstr>
      <vt:lpstr>物理媒介: 无线电</vt:lpstr>
      <vt:lpstr>第一章: 目录</vt:lpstr>
      <vt:lpstr>网络核心</vt:lpstr>
      <vt:lpstr>分组交换: 存储转发</vt:lpstr>
      <vt:lpstr>分组交换: queueing 时延, 丢包</vt:lpstr>
      <vt:lpstr>Two key 网络-core functions</vt:lpstr>
      <vt:lpstr>Alternative core: 电路交换</vt:lpstr>
      <vt:lpstr>电路交换: FDM versus TDM</vt:lpstr>
      <vt:lpstr>分组交换 对比 电路交换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互联网结构: 网络的网络</vt:lpstr>
      <vt:lpstr>1级 ISP: e.g., Sprint</vt:lpstr>
      <vt:lpstr>Homework</vt:lpstr>
      <vt:lpstr>第一章: 目录</vt:lpstr>
      <vt:lpstr>How do 丢包 and 时延 occur?</vt:lpstr>
      <vt:lpstr>Four sources of packet 时延</vt:lpstr>
      <vt:lpstr>PowerPoint 演示文稿</vt:lpstr>
      <vt:lpstr>Caravan analogy</vt:lpstr>
      <vt:lpstr>Caravan analogy (more)</vt:lpstr>
      <vt:lpstr>Queueing 时延 (revisited)</vt:lpstr>
      <vt:lpstr>"Real" 互联网 时延s and routes</vt:lpstr>
      <vt:lpstr>"Real" 互联网 时延s, routes</vt:lpstr>
      <vt:lpstr>"Real" 互联网 时延s, routes</vt:lpstr>
      <vt:lpstr>Packet 丢包</vt:lpstr>
      <vt:lpstr>吞吐量</vt:lpstr>
      <vt:lpstr>吞吐量 (more)</vt:lpstr>
      <vt:lpstr>吞吐量: 互联网 scenario</vt:lpstr>
      <vt:lpstr>第一章: 目录</vt:lpstr>
      <vt:lpstr>协议 "layers"</vt:lpstr>
      <vt:lpstr>Organization of air travel</vt:lpstr>
      <vt:lpstr>Layering of airline functionality</vt:lpstr>
      <vt:lpstr>Why layering?</vt:lpstr>
      <vt:lpstr>互联网 协议 stack</vt:lpstr>
      <vt:lpstr>ISO/OSI reference model</vt:lpstr>
      <vt:lpstr>Encapsulation</vt:lpstr>
      <vt:lpstr>第一章: 目录</vt:lpstr>
      <vt:lpstr>网络 安全</vt:lpstr>
      <vt:lpstr>Bad guys: put malware into 主机 via 互联网</vt:lpstr>
      <vt:lpstr>PowerPoint 演示文稿</vt:lpstr>
      <vt:lpstr>Bad guys can sniff packets</vt:lpstr>
      <vt:lpstr>Bad guys can use fake addresses</vt:lpstr>
      <vt:lpstr>第一章: 目录</vt:lpstr>
      <vt:lpstr>互联网 历史</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520</cp:revision>
  <dcterms:created xsi:type="dcterms:W3CDTF">2015-05-07T17:29:00Z</dcterms:created>
  <dcterms:modified xsi:type="dcterms:W3CDTF">2020-02-13T13:12:23Z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